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256" r:id="rId3"/>
    <p:sldId id="556" r:id="rId4"/>
    <p:sldId id="526" r:id="rId5"/>
    <p:sldId id="564" r:id="rId6"/>
    <p:sldId id="313" r:id="rId7"/>
    <p:sldId id="565" r:id="rId8"/>
    <p:sldId id="544" r:id="rId9"/>
    <p:sldId id="552" r:id="rId10"/>
    <p:sldId id="327" r:id="rId11"/>
    <p:sldId id="328" r:id="rId12"/>
    <p:sldId id="546" r:id="rId13"/>
    <p:sldId id="325" r:id="rId14"/>
    <p:sldId id="324" r:id="rId15"/>
    <p:sldId id="562" r:id="rId16"/>
    <p:sldId id="563" r:id="rId17"/>
    <p:sldId id="525" r:id="rId18"/>
    <p:sldId id="532" r:id="rId19"/>
    <p:sldId id="558" r:id="rId20"/>
    <p:sldId id="330" r:id="rId21"/>
    <p:sldId id="535" r:id="rId22"/>
    <p:sldId id="560" r:id="rId23"/>
    <p:sldId id="561" r:id="rId24"/>
    <p:sldId id="536" r:id="rId25"/>
    <p:sldId id="530" r:id="rId26"/>
    <p:sldId id="534" r:id="rId27"/>
    <p:sldId id="550" r:id="rId28"/>
    <p:sldId id="260" r:id="rId29"/>
    <p:sldId id="557" r:id="rId30"/>
    <p:sldId id="567" r:id="rId31"/>
    <p:sldId id="566" r:id="rId32"/>
    <p:sldId id="270" r:id="rId33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9D50376-FAE0-4035-A882-28A8189BB32A}">
          <p14:sldIdLst>
            <p14:sldId id="256"/>
            <p14:sldId id="556"/>
            <p14:sldId id="526"/>
            <p14:sldId id="564"/>
            <p14:sldId id="313"/>
            <p14:sldId id="565"/>
            <p14:sldId id="544"/>
            <p14:sldId id="552"/>
            <p14:sldId id="327"/>
            <p14:sldId id="328"/>
            <p14:sldId id="546"/>
            <p14:sldId id="325"/>
            <p14:sldId id="324"/>
            <p14:sldId id="562"/>
            <p14:sldId id="563"/>
            <p14:sldId id="525"/>
            <p14:sldId id="532"/>
            <p14:sldId id="558"/>
            <p14:sldId id="330"/>
            <p14:sldId id="535"/>
            <p14:sldId id="560"/>
            <p14:sldId id="561"/>
            <p14:sldId id="536"/>
            <p14:sldId id="530"/>
            <p14:sldId id="534"/>
            <p14:sldId id="550"/>
          </p14:sldIdLst>
        </p14:section>
        <p14:section name="未命名的章節" id="{37D350DA-BD91-492E-B692-50C977A91957}">
          <p14:sldIdLst>
            <p14:sldId id="260"/>
            <p14:sldId id="557"/>
            <p14:sldId id="567"/>
            <p14:sldId id="566"/>
            <p14:sldId id="270"/>
          </p14:sldIdLst>
        </p14:section>
        <p14:section name="未命名的章節" id="{D445903D-4675-49BD-A521-071265A372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淳鋒" initials="王淳鋒" lastIdx="2" clrIdx="0">
    <p:extLst>
      <p:ext uri="{19B8F6BF-5375-455C-9EA6-DF929625EA0E}">
        <p15:presenceInfo xmlns:p15="http://schemas.microsoft.com/office/powerpoint/2012/main" userId="王淳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F7ECBB"/>
    <a:srgbClr val="F9E8BD"/>
    <a:srgbClr val="C1CBD7"/>
    <a:srgbClr val="F7E76D"/>
    <a:srgbClr val="F1CE87"/>
    <a:srgbClr val="4A5A69"/>
    <a:srgbClr val="FCC704"/>
    <a:srgbClr val="F2D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9535" autoAdjust="0"/>
  </p:normalViewPr>
  <p:slideViewPr>
    <p:cSldViewPr>
      <p:cViewPr varScale="1">
        <p:scale>
          <a:sx n="116" d="100"/>
          <a:sy n="116" d="100"/>
        </p:scale>
        <p:origin x="12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0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ACF02882-E639-43B9-92AC-1AD1ED9DE455}"/>
    <pc:docChg chg="undo redo custSel addSld delSld modSld sldOrd modMainMaster modSection">
      <pc:chgData name="王淳鋒" userId="50787d98-96a5-4ff8-be2d-660b490fed00" providerId="ADAL" clId="{ACF02882-E639-43B9-92AC-1AD1ED9DE455}" dt="2024-11-11T07:14:46.315" v="1347" actId="20577"/>
      <pc:docMkLst>
        <pc:docMk/>
      </pc:docMkLst>
      <pc:sldChg chg="modSp mod">
        <pc:chgData name="王淳鋒" userId="50787d98-96a5-4ff8-be2d-660b490fed00" providerId="ADAL" clId="{ACF02882-E639-43B9-92AC-1AD1ED9DE455}" dt="2024-10-11T06:16:36.677" v="3" actId="20577"/>
        <pc:sldMkLst>
          <pc:docMk/>
          <pc:sldMk cId="188929231" sldId="256"/>
        </pc:sldMkLst>
        <pc:spChg chg="mod">
          <ac:chgData name="王淳鋒" userId="50787d98-96a5-4ff8-be2d-660b490fed00" providerId="ADAL" clId="{ACF02882-E639-43B9-92AC-1AD1ED9DE455}" dt="2024-10-11T06:16:36.677" v="3" actId="20577"/>
          <ac:spMkLst>
            <pc:docMk/>
            <pc:sldMk cId="188929231" sldId="256"/>
            <ac:spMk id="2" creationId="{00000000-0000-0000-0000-000000000000}"/>
          </ac:spMkLst>
        </pc:spChg>
      </pc:sldChg>
      <pc:sldChg chg="modSp mod">
        <pc:chgData name="王淳鋒" userId="50787d98-96a5-4ff8-be2d-660b490fed00" providerId="ADAL" clId="{ACF02882-E639-43B9-92AC-1AD1ED9DE455}" dt="2024-10-28T03:09:04.691" v="811" actId="20577"/>
        <pc:sldMkLst>
          <pc:docMk/>
          <pc:sldMk cId="365355038" sldId="260"/>
        </pc:sldMkLst>
        <pc:spChg chg="mod">
          <ac:chgData name="王淳鋒" userId="50787d98-96a5-4ff8-be2d-660b490fed00" providerId="ADAL" clId="{ACF02882-E639-43B9-92AC-1AD1ED9DE455}" dt="2024-10-28T03:09:04.691" v="811" actId="20577"/>
          <ac:spMkLst>
            <pc:docMk/>
            <pc:sldMk cId="365355038" sldId="260"/>
            <ac:spMk id="43" creationId="{FA6A9F6F-06AF-4399-B13D-F2A0D5EA2D37}"/>
          </ac:spMkLst>
        </pc:spChg>
      </pc:sldChg>
      <pc:sldChg chg="modSp mod">
        <pc:chgData name="王淳鋒" userId="50787d98-96a5-4ff8-be2d-660b490fed00" providerId="ADAL" clId="{ACF02882-E639-43B9-92AC-1AD1ED9DE455}" dt="2024-10-28T06:54:26.737" v="836" actId="1076"/>
        <pc:sldMkLst>
          <pc:docMk/>
          <pc:sldMk cId="516060346" sldId="270"/>
        </pc:sldMkLst>
        <pc:spChg chg="mod">
          <ac:chgData name="王淳鋒" userId="50787d98-96a5-4ff8-be2d-660b490fed00" providerId="ADAL" clId="{ACF02882-E639-43B9-92AC-1AD1ED9DE455}" dt="2024-10-28T06:53:50.533" v="832" actId="20577"/>
          <ac:spMkLst>
            <pc:docMk/>
            <pc:sldMk cId="516060346" sldId="270"/>
            <ac:spMk id="3" creationId="{8C005801-86F4-4334-970E-1301BE18E335}"/>
          </ac:spMkLst>
        </pc:spChg>
        <pc:picChg chg="mod">
          <ac:chgData name="王淳鋒" userId="50787d98-96a5-4ff8-be2d-660b490fed00" providerId="ADAL" clId="{ACF02882-E639-43B9-92AC-1AD1ED9DE455}" dt="2024-10-28T06:53:58.258" v="833" actId="1076"/>
          <ac:picMkLst>
            <pc:docMk/>
            <pc:sldMk cId="516060346" sldId="270"/>
            <ac:picMk id="12" creationId="{25B8D393-98E0-4EE7-8012-820FA141EA01}"/>
          </ac:picMkLst>
        </pc:picChg>
        <pc:picChg chg="mod">
          <ac:chgData name="王淳鋒" userId="50787d98-96a5-4ff8-be2d-660b490fed00" providerId="ADAL" clId="{ACF02882-E639-43B9-92AC-1AD1ED9DE455}" dt="2024-10-28T06:54:26.737" v="836" actId="1076"/>
          <ac:picMkLst>
            <pc:docMk/>
            <pc:sldMk cId="516060346" sldId="270"/>
            <ac:picMk id="13" creationId="{9BE2DA75-23C2-4791-9B94-A038F45E963B}"/>
          </ac:picMkLst>
        </pc:picChg>
      </pc:sldChg>
      <pc:sldChg chg="modSp mod">
        <pc:chgData name="王淳鋒" userId="50787d98-96a5-4ff8-be2d-660b490fed00" providerId="ADAL" clId="{ACF02882-E639-43B9-92AC-1AD1ED9DE455}" dt="2024-11-08T07:26:33.681" v="1254" actId="948"/>
        <pc:sldMkLst>
          <pc:docMk/>
          <pc:sldMk cId="668113738" sldId="313"/>
        </pc:sldMkLst>
        <pc:spChg chg="mod">
          <ac:chgData name="王淳鋒" userId="50787d98-96a5-4ff8-be2d-660b490fed00" providerId="ADAL" clId="{ACF02882-E639-43B9-92AC-1AD1ED9DE455}" dt="2024-10-28T06:52:07.251" v="813" actId="20577"/>
          <ac:spMkLst>
            <pc:docMk/>
            <pc:sldMk cId="668113738" sldId="313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ACF02882-E639-43B9-92AC-1AD1ED9DE455}" dt="2024-11-08T07:26:33.681" v="1254" actId="948"/>
          <ac:graphicFrameMkLst>
            <pc:docMk/>
            <pc:sldMk cId="668113738" sldId="313"/>
            <ac:graphicFrameMk id="3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ACF02882-E639-43B9-92AC-1AD1ED9DE455}" dt="2024-11-11T06:00:13.087" v="1281" actId="27636"/>
        <pc:sldMkLst>
          <pc:docMk/>
          <pc:sldMk cId="2337517644" sldId="325"/>
        </pc:sldMkLst>
        <pc:spChg chg="mod">
          <ac:chgData name="王淳鋒" userId="50787d98-96a5-4ff8-be2d-660b490fed00" providerId="ADAL" clId="{ACF02882-E639-43B9-92AC-1AD1ED9DE455}" dt="2024-11-11T06:00:13.087" v="1281" actId="27636"/>
          <ac:spMkLst>
            <pc:docMk/>
            <pc:sldMk cId="2337517644" sldId="325"/>
            <ac:spMk id="39" creationId="{F7190EE1-58C7-4574-AED4-889B7EB75E85}"/>
          </ac:spMkLst>
        </pc:spChg>
      </pc:sldChg>
      <pc:sldChg chg="modSp mod">
        <pc:chgData name="王淳鋒" userId="50787d98-96a5-4ff8-be2d-660b490fed00" providerId="ADAL" clId="{ACF02882-E639-43B9-92AC-1AD1ED9DE455}" dt="2024-10-11T06:27:29.794" v="51"/>
        <pc:sldMkLst>
          <pc:docMk/>
          <pc:sldMk cId="2923023150" sldId="327"/>
        </pc:sldMkLst>
        <pc:spChg chg="mod">
          <ac:chgData name="王淳鋒" userId="50787d98-96a5-4ff8-be2d-660b490fed00" providerId="ADAL" clId="{ACF02882-E639-43B9-92AC-1AD1ED9DE455}" dt="2024-10-11T06:27:29.794" v="51"/>
          <ac:spMkLst>
            <pc:docMk/>
            <pc:sldMk cId="2923023150" sldId="327"/>
            <ac:spMk id="32" creationId="{8C807F07-1419-4CD0-9D46-384F7CE2191C}"/>
          </ac:spMkLst>
        </pc:spChg>
      </pc:sldChg>
      <pc:sldChg chg="modSp mod">
        <pc:chgData name="王淳鋒" userId="50787d98-96a5-4ff8-be2d-660b490fed00" providerId="ADAL" clId="{ACF02882-E639-43B9-92AC-1AD1ED9DE455}" dt="2024-11-11T06:49:50.164" v="1314" actId="1076"/>
        <pc:sldMkLst>
          <pc:docMk/>
          <pc:sldMk cId="973156835" sldId="328"/>
        </pc:sldMkLst>
        <pc:spChg chg="mod">
          <ac:chgData name="王淳鋒" userId="50787d98-96a5-4ff8-be2d-660b490fed00" providerId="ADAL" clId="{ACF02882-E639-43B9-92AC-1AD1ED9DE455}" dt="2024-10-28T02:25:57.912" v="771" actId="115"/>
          <ac:spMkLst>
            <pc:docMk/>
            <pc:sldMk cId="973156835" sldId="328"/>
            <ac:spMk id="32" creationId="{BFC0E550-B616-405C-A3DE-0D00775F54BF}"/>
          </ac:spMkLst>
        </pc:spChg>
        <pc:spChg chg="mod">
          <ac:chgData name="王淳鋒" userId="50787d98-96a5-4ff8-be2d-660b490fed00" providerId="ADAL" clId="{ACF02882-E639-43B9-92AC-1AD1ED9DE455}" dt="2024-11-11T06:49:50.164" v="1314" actId="1076"/>
          <ac:spMkLst>
            <pc:docMk/>
            <pc:sldMk cId="973156835" sldId="328"/>
            <ac:spMk id="33" creationId="{689CE32A-957E-4E15-BB58-49E0192FA86E}"/>
          </ac:spMkLst>
        </pc:spChg>
      </pc:sldChg>
      <pc:sldChg chg="del">
        <pc:chgData name="王淳鋒" userId="50787d98-96a5-4ff8-be2d-660b490fed00" providerId="ADAL" clId="{ACF02882-E639-43B9-92AC-1AD1ED9DE455}" dt="2024-10-11T06:28:10.094" v="55" actId="47"/>
        <pc:sldMkLst>
          <pc:docMk/>
          <pc:sldMk cId="3336080680" sldId="329"/>
        </pc:sldMkLst>
      </pc:sldChg>
      <pc:sldChg chg="add ord">
        <pc:chgData name="王淳鋒" userId="50787d98-96a5-4ff8-be2d-660b490fed00" providerId="ADAL" clId="{ACF02882-E639-43B9-92AC-1AD1ED9DE455}" dt="2024-11-11T06:42:39.954" v="1301"/>
        <pc:sldMkLst>
          <pc:docMk/>
          <pc:sldMk cId="3858747918" sldId="330"/>
        </pc:sldMkLst>
      </pc:sldChg>
      <pc:sldChg chg="modSp mod">
        <pc:chgData name="王淳鋒" userId="50787d98-96a5-4ff8-be2d-660b490fed00" providerId="ADAL" clId="{ACF02882-E639-43B9-92AC-1AD1ED9DE455}" dt="2024-10-11T06:40:21.315" v="251" actId="20577"/>
        <pc:sldMkLst>
          <pc:docMk/>
          <pc:sldMk cId="3846546534" sldId="525"/>
        </pc:sldMkLst>
        <pc:graphicFrameChg chg="modGraphic">
          <ac:chgData name="王淳鋒" userId="50787d98-96a5-4ff8-be2d-660b490fed00" providerId="ADAL" clId="{ACF02882-E639-43B9-92AC-1AD1ED9DE455}" dt="2024-10-11T06:40:21.315" v="251" actId="20577"/>
          <ac:graphicFrameMkLst>
            <pc:docMk/>
            <pc:sldMk cId="3846546534" sldId="525"/>
            <ac:graphicFrameMk id="6" creationId="{E0BEF398-9813-45C8-8E18-95FD0F9205F3}"/>
          </ac:graphicFrameMkLst>
        </pc:graphicFrameChg>
      </pc:sldChg>
      <pc:sldChg chg="modSp mod">
        <pc:chgData name="王淳鋒" userId="50787d98-96a5-4ff8-be2d-660b490fed00" providerId="ADAL" clId="{ACF02882-E639-43B9-92AC-1AD1ED9DE455}" dt="2024-11-11T05:57:39.209" v="1257" actId="1076"/>
        <pc:sldMkLst>
          <pc:docMk/>
          <pc:sldMk cId="37952099" sldId="526"/>
        </pc:sldMkLst>
        <pc:spChg chg="mod">
          <ac:chgData name="王淳鋒" userId="50787d98-96a5-4ff8-be2d-660b490fed00" providerId="ADAL" clId="{ACF02882-E639-43B9-92AC-1AD1ED9DE455}" dt="2024-11-08T07:26:01.079" v="1236" actId="1076"/>
          <ac:spMkLst>
            <pc:docMk/>
            <pc:sldMk cId="37952099" sldId="526"/>
            <ac:spMk id="2" creationId="{00000000-0000-0000-0000-000000000000}"/>
          </ac:spMkLst>
        </pc:spChg>
        <pc:spChg chg="mod">
          <ac:chgData name="王淳鋒" userId="50787d98-96a5-4ff8-be2d-660b490fed00" providerId="ADAL" clId="{ACF02882-E639-43B9-92AC-1AD1ED9DE455}" dt="2024-11-08T07:26:05.662" v="1237" actId="1076"/>
          <ac:spMkLst>
            <pc:docMk/>
            <pc:sldMk cId="37952099" sldId="526"/>
            <ac:spMk id="4" creationId="{5705E66C-8975-47CC-8832-A85DC0D87556}"/>
          </ac:spMkLst>
        </pc:spChg>
        <pc:graphicFrameChg chg="mod modGraphic">
          <ac:chgData name="王淳鋒" userId="50787d98-96a5-4ff8-be2d-660b490fed00" providerId="ADAL" clId="{ACF02882-E639-43B9-92AC-1AD1ED9DE455}" dt="2024-11-11T05:57:39.209" v="1257" actId="1076"/>
          <ac:graphicFrameMkLst>
            <pc:docMk/>
            <pc:sldMk cId="37952099" sldId="526"/>
            <ac:graphicFrameMk id="5" creationId="{00000000-0000-0000-0000-000000000000}"/>
          </ac:graphicFrameMkLst>
        </pc:graphicFrameChg>
      </pc:sldChg>
      <pc:sldChg chg="addSp delSp modSp mod">
        <pc:chgData name="王淳鋒" userId="50787d98-96a5-4ff8-be2d-660b490fed00" providerId="ADAL" clId="{ACF02882-E639-43B9-92AC-1AD1ED9DE455}" dt="2024-11-08T02:31:07.449" v="1034" actId="113"/>
        <pc:sldMkLst>
          <pc:docMk/>
          <pc:sldMk cId="1024572026" sldId="530"/>
        </pc:sldMkLst>
        <pc:spChg chg="mod">
          <ac:chgData name="王淳鋒" userId="50787d98-96a5-4ff8-be2d-660b490fed00" providerId="ADAL" clId="{ACF02882-E639-43B9-92AC-1AD1ED9DE455}" dt="2024-11-08T02:31:07.449" v="1034" actId="113"/>
          <ac:spMkLst>
            <pc:docMk/>
            <pc:sldMk cId="1024572026" sldId="530"/>
            <ac:spMk id="3" creationId="{00000000-0000-0000-0000-000000000000}"/>
          </ac:spMkLst>
        </pc:spChg>
        <pc:picChg chg="del">
          <ac:chgData name="王淳鋒" userId="50787d98-96a5-4ff8-be2d-660b490fed00" providerId="ADAL" clId="{ACF02882-E639-43B9-92AC-1AD1ED9DE455}" dt="2024-10-25T06:26:22.405" v="694" actId="478"/>
          <ac:picMkLst>
            <pc:docMk/>
            <pc:sldMk cId="1024572026" sldId="530"/>
            <ac:picMk id="6" creationId="{35FE7541-1F3C-4DA1-A4D6-078AF17D1007}"/>
          </ac:picMkLst>
        </pc:picChg>
        <pc:picChg chg="add mod">
          <ac:chgData name="王淳鋒" userId="50787d98-96a5-4ff8-be2d-660b490fed00" providerId="ADAL" clId="{ACF02882-E639-43B9-92AC-1AD1ED9DE455}" dt="2024-10-25T06:26:27.095" v="696" actId="1076"/>
          <ac:picMkLst>
            <pc:docMk/>
            <pc:sldMk cId="1024572026" sldId="530"/>
            <ac:picMk id="8" creationId="{7F6C056B-25B4-44CA-9591-EE57263246F4}"/>
          </ac:picMkLst>
        </pc:picChg>
      </pc:sldChg>
      <pc:sldChg chg="modSp mod">
        <pc:chgData name="王淳鋒" userId="50787d98-96a5-4ff8-be2d-660b490fed00" providerId="ADAL" clId="{ACF02882-E639-43B9-92AC-1AD1ED9DE455}" dt="2024-10-17T02:39:03.806" v="469" actId="2710"/>
        <pc:sldMkLst>
          <pc:docMk/>
          <pc:sldMk cId="612516016" sldId="532"/>
        </pc:sldMkLst>
        <pc:graphicFrameChg chg="mod modGraphic">
          <ac:chgData name="王淳鋒" userId="50787d98-96a5-4ff8-be2d-660b490fed00" providerId="ADAL" clId="{ACF02882-E639-43B9-92AC-1AD1ED9DE455}" dt="2024-10-17T02:39:03.806" v="469" actId="2710"/>
          <ac:graphicFrameMkLst>
            <pc:docMk/>
            <pc:sldMk cId="612516016" sldId="532"/>
            <ac:graphicFrameMk id="5" creationId="{065EC68D-EA16-43FB-AA60-C1E2043AB022}"/>
          </ac:graphicFrameMkLst>
        </pc:graphicFrameChg>
      </pc:sldChg>
      <pc:sldChg chg="addSp delSp modSp mod">
        <pc:chgData name="王淳鋒" userId="50787d98-96a5-4ff8-be2d-660b490fed00" providerId="ADAL" clId="{ACF02882-E639-43B9-92AC-1AD1ED9DE455}" dt="2024-11-11T07:14:46.315" v="1347" actId="20577"/>
        <pc:sldMkLst>
          <pc:docMk/>
          <pc:sldMk cId="711853216" sldId="534"/>
        </pc:sldMkLst>
        <pc:spChg chg="mod">
          <ac:chgData name="王淳鋒" userId="50787d98-96a5-4ff8-be2d-660b490fed00" providerId="ADAL" clId="{ACF02882-E639-43B9-92AC-1AD1ED9DE455}" dt="2024-11-11T07:14:46.315" v="1347" actId="20577"/>
          <ac:spMkLst>
            <pc:docMk/>
            <pc:sldMk cId="711853216" sldId="534"/>
            <ac:spMk id="6" creationId="{00000000-0000-0000-0000-000000000000}"/>
          </ac:spMkLst>
        </pc:spChg>
        <pc:picChg chg="add mod modCrop">
          <ac:chgData name="王淳鋒" userId="50787d98-96a5-4ff8-be2d-660b490fed00" providerId="ADAL" clId="{ACF02882-E639-43B9-92AC-1AD1ED9DE455}" dt="2024-10-17T02:45:25.423" v="484" actId="14100"/>
          <ac:picMkLst>
            <pc:docMk/>
            <pc:sldMk cId="711853216" sldId="534"/>
            <ac:picMk id="4" creationId="{327F2F96-F6D2-489D-BA16-70EF36960E22}"/>
          </ac:picMkLst>
        </pc:picChg>
        <pc:picChg chg="del">
          <ac:chgData name="王淳鋒" userId="50787d98-96a5-4ff8-be2d-660b490fed00" providerId="ADAL" clId="{ACF02882-E639-43B9-92AC-1AD1ED9DE455}" dt="2024-10-17T02:44:51.659" v="475" actId="478"/>
          <ac:picMkLst>
            <pc:docMk/>
            <pc:sldMk cId="711853216" sldId="534"/>
            <ac:picMk id="5" creationId="{B861CD47-3345-4FED-846D-CC3D9F2921BB}"/>
          </ac:picMkLst>
        </pc:picChg>
      </pc:sldChg>
      <pc:sldChg chg="addSp delSp modSp mod ord">
        <pc:chgData name="王淳鋒" userId="50787d98-96a5-4ff8-be2d-660b490fed00" providerId="ADAL" clId="{ACF02882-E639-43B9-92AC-1AD1ED9DE455}" dt="2024-11-11T07:05:31.437" v="1329"/>
        <pc:sldMkLst>
          <pc:docMk/>
          <pc:sldMk cId="464364620" sldId="535"/>
        </pc:sldMkLst>
        <pc:spChg chg="mod">
          <ac:chgData name="王淳鋒" userId="50787d98-96a5-4ff8-be2d-660b490fed00" providerId="ADAL" clId="{ACF02882-E639-43B9-92AC-1AD1ED9DE455}" dt="2024-10-28T02:32:09.658" v="775" actId="1076"/>
          <ac:spMkLst>
            <pc:docMk/>
            <pc:sldMk cId="464364620" sldId="535"/>
            <ac:spMk id="5" creationId="{00000000-0000-0000-0000-000000000000}"/>
          </ac:spMkLst>
        </pc:spChg>
        <pc:picChg chg="del ord">
          <ac:chgData name="王淳鋒" userId="50787d98-96a5-4ff8-be2d-660b490fed00" providerId="ADAL" clId="{ACF02882-E639-43B9-92AC-1AD1ED9DE455}" dt="2024-10-28T02:31:45.925" v="772" actId="478"/>
          <ac:picMkLst>
            <pc:docMk/>
            <pc:sldMk cId="464364620" sldId="535"/>
            <ac:picMk id="4" creationId="{E1590CEC-1755-406C-B663-C358E36991C6}"/>
          </ac:picMkLst>
        </pc:picChg>
        <pc:picChg chg="add mod modCrop">
          <ac:chgData name="王淳鋒" userId="50787d98-96a5-4ff8-be2d-660b490fed00" providerId="ADAL" clId="{ACF02882-E639-43B9-92AC-1AD1ED9DE455}" dt="2024-10-28T02:32:01.592" v="774" actId="732"/>
          <ac:picMkLst>
            <pc:docMk/>
            <pc:sldMk cId="464364620" sldId="535"/>
            <ac:picMk id="6" creationId="{7490583D-DE09-470B-AF8D-E5E72935CD3B}"/>
          </ac:picMkLst>
        </pc:picChg>
      </pc:sldChg>
      <pc:sldChg chg="modSp mod ord">
        <pc:chgData name="王淳鋒" userId="50787d98-96a5-4ff8-be2d-660b490fed00" providerId="ADAL" clId="{ACF02882-E639-43B9-92AC-1AD1ED9DE455}" dt="2024-11-11T06:43:34.598" v="1309" actId="20577"/>
        <pc:sldMkLst>
          <pc:docMk/>
          <pc:sldMk cId="216460772" sldId="544"/>
        </pc:sldMkLst>
        <pc:spChg chg="mod">
          <ac:chgData name="王淳鋒" userId="50787d98-96a5-4ff8-be2d-660b490fed00" providerId="ADAL" clId="{ACF02882-E639-43B9-92AC-1AD1ED9DE455}" dt="2024-11-11T06:43:34.598" v="1309" actId="20577"/>
          <ac:spMkLst>
            <pc:docMk/>
            <pc:sldMk cId="216460772" sldId="54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ACF02882-E639-43B9-92AC-1AD1ED9DE455}" dt="2024-11-11T05:58:16.873" v="1262" actId="14734"/>
          <ac:graphicFrameMkLst>
            <pc:docMk/>
            <pc:sldMk cId="216460772" sldId="544"/>
            <ac:graphicFrameMk id="5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ACF02882-E639-43B9-92AC-1AD1ED9DE455}" dt="2024-10-28T02:20:33.646" v="762" actId="20577"/>
        <pc:sldMkLst>
          <pc:docMk/>
          <pc:sldMk cId="2197166274" sldId="546"/>
        </pc:sldMkLst>
        <pc:spChg chg="mod">
          <ac:chgData name="王淳鋒" userId="50787d98-96a5-4ff8-be2d-660b490fed00" providerId="ADAL" clId="{ACF02882-E639-43B9-92AC-1AD1ED9DE455}" dt="2024-10-28T02:20:33.646" v="762" actId="20577"/>
          <ac:spMkLst>
            <pc:docMk/>
            <pc:sldMk cId="2197166274" sldId="546"/>
            <ac:spMk id="3" creationId="{E2916C66-1952-42A6-9AAA-B33CC8817335}"/>
          </ac:spMkLst>
        </pc:spChg>
        <pc:spChg chg="mod">
          <ac:chgData name="王淳鋒" userId="50787d98-96a5-4ff8-be2d-660b490fed00" providerId="ADAL" clId="{ACF02882-E639-43B9-92AC-1AD1ED9DE455}" dt="2024-10-11T06:34:01.481" v="214" actId="1076"/>
          <ac:spMkLst>
            <pc:docMk/>
            <pc:sldMk cId="2197166274" sldId="546"/>
            <ac:spMk id="4" creationId="{D0DAB5B8-334B-4293-ABDC-78FDCD1D0124}"/>
          </ac:spMkLst>
        </pc:spChg>
      </pc:sldChg>
      <pc:sldChg chg="modSp mod">
        <pc:chgData name="王淳鋒" userId="50787d98-96a5-4ff8-be2d-660b490fed00" providerId="ADAL" clId="{ACF02882-E639-43B9-92AC-1AD1ED9DE455}" dt="2024-11-08T02:32:25.081" v="1056" actId="20577"/>
        <pc:sldMkLst>
          <pc:docMk/>
          <pc:sldMk cId="1723680363" sldId="550"/>
        </pc:sldMkLst>
        <pc:spChg chg="mod">
          <ac:chgData name="王淳鋒" userId="50787d98-96a5-4ff8-be2d-660b490fed00" providerId="ADAL" clId="{ACF02882-E639-43B9-92AC-1AD1ED9DE455}" dt="2024-11-08T02:32:25.081" v="1056" actId="20577"/>
          <ac:spMkLst>
            <pc:docMk/>
            <pc:sldMk cId="1723680363" sldId="550"/>
            <ac:spMk id="5" creationId="{00000000-0000-0000-0000-000000000000}"/>
          </ac:spMkLst>
        </pc:spChg>
      </pc:sldChg>
      <pc:sldChg chg="modSp mod ord">
        <pc:chgData name="王淳鋒" userId="50787d98-96a5-4ff8-be2d-660b490fed00" providerId="ADAL" clId="{ACF02882-E639-43B9-92AC-1AD1ED9DE455}" dt="2024-11-11T06:43:38.019" v="1310"/>
        <pc:sldMkLst>
          <pc:docMk/>
          <pc:sldMk cId="277319760" sldId="552"/>
        </pc:sldMkLst>
        <pc:spChg chg="mod">
          <ac:chgData name="王淳鋒" userId="50787d98-96a5-4ff8-be2d-660b490fed00" providerId="ADAL" clId="{ACF02882-E639-43B9-92AC-1AD1ED9DE455}" dt="2024-11-11T06:43:38.019" v="1310"/>
          <ac:spMkLst>
            <pc:docMk/>
            <pc:sldMk cId="277319760" sldId="552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ACF02882-E639-43B9-92AC-1AD1ED9DE455}" dt="2024-11-11T05:58:35.882" v="1264" actId="207"/>
          <ac:graphicFrameMkLst>
            <pc:docMk/>
            <pc:sldMk cId="277319760" sldId="552"/>
            <ac:graphicFrameMk id="5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ACF02882-E639-43B9-92AC-1AD1ED9DE455}" dt="2024-11-08T02:27:17.435" v="1030" actId="6549"/>
        <pc:sldMkLst>
          <pc:docMk/>
          <pc:sldMk cId="3689398132" sldId="556"/>
        </pc:sldMkLst>
        <pc:graphicFrameChg chg="mod modGraphic">
          <ac:chgData name="王淳鋒" userId="50787d98-96a5-4ff8-be2d-660b490fed00" providerId="ADAL" clId="{ACF02882-E639-43B9-92AC-1AD1ED9DE455}" dt="2024-11-08T02:27:17.435" v="1030" actId="6549"/>
          <ac:graphicFrameMkLst>
            <pc:docMk/>
            <pc:sldMk cId="3689398132" sldId="556"/>
            <ac:graphicFrameMk id="4" creationId="{1129183E-6AC6-4CD4-84FF-53CADD264B3A}"/>
          </ac:graphicFrameMkLst>
        </pc:graphicFrameChg>
      </pc:sldChg>
      <pc:sldChg chg="modSp mod">
        <pc:chgData name="王淳鋒" userId="50787d98-96a5-4ff8-be2d-660b490fed00" providerId="ADAL" clId="{ACF02882-E639-43B9-92AC-1AD1ED9DE455}" dt="2024-11-08T06:44:52.265" v="1164" actId="2711"/>
        <pc:sldMkLst>
          <pc:docMk/>
          <pc:sldMk cId="3110866521" sldId="557"/>
        </pc:sldMkLst>
        <pc:spChg chg="mod">
          <ac:chgData name="王淳鋒" userId="50787d98-96a5-4ff8-be2d-660b490fed00" providerId="ADAL" clId="{ACF02882-E639-43B9-92AC-1AD1ED9DE455}" dt="2024-11-08T06:44:52.265" v="1164" actId="2711"/>
          <ac:spMkLst>
            <pc:docMk/>
            <pc:sldMk cId="3110866521" sldId="557"/>
            <ac:spMk id="5" creationId="{A22D74F6-4595-4F79-8B6E-AD16E908D2DF}"/>
          </ac:spMkLst>
        </pc:spChg>
      </pc:sldChg>
      <pc:sldChg chg="del">
        <pc:chgData name="王淳鋒" userId="50787d98-96a5-4ff8-be2d-660b490fed00" providerId="ADAL" clId="{ACF02882-E639-43B9-92AC-1AD1ED9DE455}" dt="2024-10-11T06:42:09.499" v="256" actId="47"/>
        <pc:sldMkLst>
          <pc:docMk/>
          <pc:sldMk cId="295654437" sldId="559"/>
        </pc:sldMkLst>
      </pc:sldChg>
      <pc:sldChg chg="modSp mod">
        <pc:chgData name="王淳鋒" userId="50787d98-96a5-4ff8-be2d-660b490fed00" providerId="ADAL" clId="{ACF02882-E639-43B9-92AC-1AD1ED9DE455}" dt="2024-11-08T02:29:52" v="1031" actId="113"/>
        <pc:sldMkLst>
          <pc:docMk/>
          <pc:sldMk cId="1389403240" sldId="561"/>
        </pc:sldMkLst>
        <pc:spChg chg="mod">
          <ac:chgData name="王淳鋒" userId="50787d98-96a5-4ff8-be2d-660b490fed00" providerId="ADAL" clId="{ACF02882-E639-43B9-92AC-1AD1ED9DE455}" dt="2024-11-08T02:29:52" v="1031" actId="113"/>
          <ac:spMkLst>
            <pc:docMk/>
            <pc:sldMk cId="1389403240" sldId="561"/>
            <ac:spMk id="5" creationId="{76B3FB28-B18E-4411-8DBF-B46D846F2EA8}"/>
          </ac:spMkLst>
        </pc:spChg>
      </pc:sldChg>
      <pc:sldChg chg="modSp mod">
        <pc:chgData name="王淳鋒" userId="50787d98-96a5-4ff8-be2d-660b490fed00" providerId="ADAL" clId="{ACF02882-E639-43B9-92AC-1AD1ED9DE455}" dt="2024-11-11T06:55:21.633" v="1325" actId="14100"/>
        <pc:sldMkLst>
          <pc:docMk/>
          <pc:sldMk cId="2294047681" sldId="563"/>
        </pc:sldMkLst>
        <pc:spChg chg="mod">
          <ac:chgData name="王淳鋒" userId="50787d98-96a5-4ff8-be2d-660b490fed00" providerId="ADAL" clId="{ACF02882-E639-43B9-92AC-1AD1ED9DE455}" dt="2024-11-11T06:55:21.633" v="1325" actId="14100"/>
          <ac:spMkLst>
            <pc:docMk/>
            <pc:sldMk cId="2294047681" sldId="563"/>
            <ac:spMk id="4" creationId="{42FE2561-49D2-430E-A6C4-2F99DAA346A6}"/>
          </ac:spMkLst>
        </pc:spChg>
      </pc:sldChg>
      <pc:sldChg chg="addSp delSp modSp mod">
        <pc:chgData name="王淳鋒" userId="50787d98-96a5-4ff8-be2d-660b490fed00" providerId="ADAL" clId="{ACF02882-E639-43B9-92AC-1AD1ED9DE455}" dt="2024-11-08T07:25:53.805" v="1234" actId="1076"/>
        <pc:sldMkLst>
          <pc:docMk/>
          <pc:sldMk cId="3754014066" sldId="564"/>
        </pc:sldMkLst>
        <pc:spChg chg="mod">
          <ac:chgData name="王淳鋒" userId="50787d98-96a5-4ff8-be2d-660b490fed00" providerId="ADAL" clId="{ACF02882-E639-43B9-92AC-1AD1ED9DE455}" dt="2024-11-08T07:25:49.942" v="1233" actId="1076"/>
          <ac:spMkLst>
            <pc:docMk/>
            <pc:sldMk cId="3754014066" sldId="564"/>
            <ac:spMk id="2" creationId="{00000000-0000-0000-0000-000000000000}"/>
          </ac:spMkLst>
        </pc:spChg>
        <pc:spChg chg="add del mod">
          <ac:chgData name="王淳鋒" userId="50787d98-96a5-4ff8-be2d-660b490fed00" providerId="ADAL" clId="{ACF02882-E639-43B9-92AC-1AD1ED9DE455}" dt="2024-11-08T07:25:04.471" v="1226" actId="21"/>
          <ac:spMkLst>
            <pc:docMk/>
            <pc:sldMk cId="3754014066" sldId="564"/>
            <ac:spMk id="4" creationId="{158B3210-BCC0-4C13-95A6-A36B1612E86C}"/>
          </ac:spMkLst>
        </pc:spChg>
        <pc:graphicFrameChg chg="add del mod modGraphic">
          <ac:chgData name="王淳鋒" userId="50787d98-96a5-4ff8-be2d-660b490fed00" providerId="ADAL" clId="{ACF02882-E639-43B9-92AC-1AD1ED9DE455}" dt="2024-11-08T07:25:53.805" v="1234" actId="1076"/>
          <ac:graphicFrameMkLst>
            <pc:docMk/>
            <pc:sldMk cId="3754014066" sldId="564"/>
            <ac:graphicFrameMk id="5" creationId="{00000000-0000-0000-0000-000000000000}"/>
          </ac:graphicFrameMkLst>
        </pc:graphicFrameChg>
      </pc:sldChg>
      <pc:sldChg chg="new del">
        <pc:chgData name="王淳鋒" userId="50787d98-96a5-4ff8-be2d-660b490fed00" providerId="ADAL" clId="{ACF02882-E639-43B9-92AC-1AD1ED9DE455}" dt="2024-10-22T03:29:35.503" v="589" actId="680"/>
        <pc:sldMkLst>
          <pc:docMk/>
          <pc:sldMk cId="3419130280" sldId="565"/>
        </pc:sldMkLst>
      </pc:sldChg>
      <pc:sldChg chg="modSp mod">
        <pc:chgData name="王淳鋒" userId="50787d98-96a5-4ff8-be2d-660b490fed00" providerId="ADAL" clId="{ACF02882-E639-43B9-92AC-1AD1ED9DE455}" dt="2024-11-08T06:50:53.031" v="1222" actId="403"/>
        <pc:sldMkLst>
          <pc:docMk/>
          <pc:sldMk cId="4227739286" sldId="565"/>
        </pc:sldMkLst>
        <pc:spChg chg="mod">
          <ac:chgData name="王淳鋒" userId="50787d98-96a5-4ff8-be2d-660b490fed00" providerId="ADAL" clId="{ACF02882-E639-43B9-92AC-1AD1ED9DE455}" dt="2024-10-28T06:52:11.776" v="817" actId="20577"/>
          <ac:spMkLst>
            <pc:docMk/>
            <pc:sldMk cId="4227739286" sldId="565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ACF02882-E639-43B9-92AC-1AD1ED9DE455}" dt="2024-11-08T06:50:53.031" v="1222" actId="403"/>
          <ac:graphicFrameMkLst>
            <pc:docMk/>
            <pc:sldMk cId="4227739286" sldId="565"/>
            <ac:graphicFrameMk id="3" creationId="{00000000-0000-0000-0000-000000000000}"/>
          </ac:graphicFrameMkLst>
        </pc:graphicFrameChg>
      </pc:sldChg>
      <pc:sldChg chg="add del">
        <pc:chgData name="王淳鋒" userId="50787d98-96a5-4ff8-be2d-660b490fed00" providerId="ADAL" clId="{ACF02882-E639-43B9-92AC-1AD1ED9DE455}" dt="2024-10-28T02:58:15.182" v="778"/>
        <pc:sldMkLst>
          <pc:docMk/>
          <pc:sldMk cId="14920311" sldId="566"/>
        </pc:sldMkLst>
      </pc:sldChg>
      <pc:sldChg chg="addSp delSp modSp new">
        <pc:chgData name="王淳鋒" userId="50787d98-96a5-4ff8-be2d-660b490fed00" providerId="ADAL" clId="{ACF02882-E639-43B9-92AC-1AD1ED9DE455}" dt="2024-10-28T02:58:39.823" v="783"/>
        <pc:sldMkLst>
          <pc:docMk/>
          <pc:sldMk cId="862295285" sldId="566"/>
        </pc:sldMkLst>
        <pc:spChg chg="del">
          <ac:chgData name="王淳鋒" userId="50787d98-96a5-4ff8-be2d-660b490fed00" providerId="ADAL" clId="{ACF02882-E639-43B9-92AC-1AD1ED9DE455}" dt="2024-10-28T02:58:34.400" v="781" actId="478"/>
          <ac:spMkLst>
            <pc:docMk/>
            <pc:sldMk cId="862295285" sldId="566"/>
            <ac:spMk id="2" creationId="{79EDA65E-C84D-44B2-98CF-1B4840DCFEA6}"/>
          </ac:spMkLst>
        </pc:spChg>
        <pc:spChg chg="del">
          <ac:chgData name="王淳鋒" userId="50787d98-96a5-4ff8-be2d-660b490fed00" providerId="ADAL" clId="{ACF02882-E639-43B9-92AC-1AD1ED9DE455}" dt="2024-10-28T02:58:30.059" v="780" actId="478"/>
          <ac:spMkLst>
            <pc:docMk/>
            <pc:sldMk cId="862295285" sldId="566"/>
            <ac:spMk id="3" creationId="{AEB2952A-AF02-4E97-950A-D92B01AD068E}"/>
          </ac:spMkLst>
        </pc:spChg>
        <pc:spChg chg="add mod">
          <ac:chgData name="王淳鋒" userId="50787d98-96a5-4ff8-be2d-660b490fed00" providerId="ADAL" clId="{ACF02882-E639-43B9-92AC-1AD1ED9DE455}" dt="2024-10-28T02:58:35.098" v="782"/>
          <ac:spMkLst>
            <pc:docMk/>
            <pc:sldMk cId="862295285" sldId="566"/>
            <ac:spMk id="4" creationId="{1B1CF181-BB72-4FBB-816D-F13277A4D601}"/>
          </ac:spMkLst>
        </pc:spChg>
        <pc:spChg chg="add mod">
          <ac:chgData name="王淳鋒" userId="50787d98-96a5-4ff8-be2d-660b490fed00" providerId="ADAL" clId="{ACF02882-E639-43B9-92AC-1AD1ED9DE455}" dt="2024-10-28T02:58:35.098" v="782"/>
          <ac:spMkLst>
            <pc:docMk/>
            <pc:sldMk cId="862295285" sldId="566"/>
            <ac:spMk id="5" creationId="{60F84944-E7AB-42E3-960C-1819D1E35DD0}"/>
          </ac:spMkLst>
        </pc:spChg>
        <pc:spChg chg="add mod">
          <ac:chgData name="王淳鋒" userId="50787d98-96a5-4ff8-be2d-660b490fed00" providerId="ADAL" clId="{ACF02882-E639-43B9-92AC-1AD1ED9DE455}" dt="2024-10-28T02:58:35.098" v="782"/>
          <ac:spMkLst>
            <pc:docMk/>
            <pc:sldMk cId="862295285" sldId="566"/>
            <ac:spMk id="6" creationId="{CE6E14DC-0B8F-4AA2-8180-EF0BED594AA9}"/>
          </ac:spMkLst>
        </pc:spChg>
        <pc:spChg chg="add mod">
          <ac:chgData name="王淳鋒" userId="50787d98-96a5-4ff8-be2d-660b490fed00" providerId="ADAL" clId="{ACF02882-E639-43B9-92AC-1AD1ED9DE455}" dt="2024-10-28T02:58:39.823" v="783"/>
          <ac:spMkLst>
            <pc:docMk/>
            <pc:sldMk cId="862295285" sldId="566"/>
            <ac:spMk id="8" creationId="{C650CE55-2E02-4A36-887E-FFE265122D31}"/>
          </ac:spMkLst>
        </pc:spChg>
        <pc:cxnChg chg="add mod">
          <ac:chgData name="王淳鋒" userId="50787d98-96a5-4ff8-be2d-660b490fed00" providerId="ADAL" clId="{ACF02882-E639-43B9-92AC-1AD1ED9DE455}" dt="2024-10-28T02:58:35.098" v="782"/>
          <ac:cxnSpMkLst>
            <pc:docMk/>
            <pc:sldMk cId="862295285" sldId="566"/>
            <ac:cxnSpMk id="7" creationId="{82024CE6-CB78-4CF2-A51B-AB49CC443C28}"/>
          </ac:cxnSpMkLst>
        </pc:cxnChg>
      </pc:sldChg>
      <pc:sldChg chg="delSp modSp add mod">
        <pc:chgData name="王淳鋒" userId="50787d98-96a5-4ff8-be2d-660b490fed00" providerId="ADAL" clId="{ACF02882-E639-43B9-92AC-1AD1ED9DE455}" dt="2024-11-08T06:44:44.713" v="1163" actId="2711"/>
        <pc:sldMkLst>
          <pc:docMk/>
          <pc:sldMk cId="1189758148" sldId="567"/>
        </pc:sldMkLst>
        <pc:spChg chg="mod">
          <ac:chgData name="王淳鋒" userId="50787d98-96a5-4ff8-be2d-660b490fed00" providerId="ADAL" clId="{ACF02882-E639-43B9-92AC-1AD1ED9DE455}" dt="2024-11-08T06:43:40.696" v="1160" actId="14100"/>
          <ac:spMkLst>
            <pc:docMk/>
            <pc:sldMk cId="1189758148" sldId="567"/>
            <ac:spMk id="2" creationId="{9750558B-5628-407D-8249-480782CE03F7}"/>
          </ac:spMkLst>
        </pc:spChg>
        <pc:spChg chg="del mod">
          <ac:chgData name="王淳鋒" userId="50787d98-96a5-4ff8-be2d-660b490fed00" providerId="ADAL" clId="{ACF02882-E639-43B9-92AC-1AD1ED9DE455}" dt="2024-11-08T06:39:56.481" v="1095" actId="478"/>
          <ac:spMkLst>
            <pc:docMk/>
            <pc:sldMk cId="1189758148" sldId="567"/>
            <ac:spMk id="3" creationId="{46D7BDDF-9878-4C71-888E-FBE212598F9D}"/>
          </ac:spMkLst>
        </pc:spChg>
        <pc:spChg chg="mod">
          <ac:chgData name="王淳鋒" userId="50787d98-96a5-4ff8-be2d-660b490fed00" providerId="ADAL" clId="{ACF02882-E639-43B9-92AC-1AD1ED9DE455}" dt="2024-11-08T06:44:44.713" v="1163" actId="2711"/>
          <ac:spMkLst>
            <pc:docMk/>
            <pc:sldMk cId="1189758148" sldId="567"/>
            <ac:spMk id="5" creationId="{A22D74F6-4595-4F79-8B6E-AD16E908D2DF}"/>
          </ac:spMkLst>
        </pc:spChg>
        <pc:spChg chg="del">
          <ac:chgData name="王淳鋒" userId="50787d98-96a5-4ff8-be2d-660b490fed00" providerId="ADAL" clId="{ACF02882-E639-43B9-92AC-1AD1ED9DE455}" dt="2024-11-08T06:39:53.538" v="1092" actId="478"/>
          <ac:spMkLst>
            <pc:docMk/>
            <pc:sldMk cId="1189758148" sldId="567"/>
            <ac:spMk id="13" creationId="{5CC150D2-DC15-48E1-BD3C-1C0B58917CD8}"/>
          </ac:spMkLst>
        </pc:spChg>
        <pc:spChg chg="del">
          <ac:chgData name="王淳鋒" userId="50787d98-96a5-4ff8-be2d-660b490fed00" providerId="ADAL" clId="{ACF02882-E639-43B9-92AC-1AD1ED9DE455}" dt="2024-11-08T06:39:54.924" v="1093" actId="478"/>
          <ac:spMkLst>
            <pc:docMk/>
            <pc:sldMk cId="1189758148" sldId="567"/>
            <ac:spMk id="15" creationId="{3D7720E2-4B15-4DDB-83EC-5B38C198B225}"/>
          </ac:spMkLst>
        </pc:spChg>
        <pc:picChg chg="del">
          <ac:chgData name="王淳鋒" userId="50787d98-96a5-4ff8-be2d-660b490fed00" providerId="ADAL" clId="{ACF02882-E639-43B9-92AC-1AD1ED9DE455}" dt="2024-11-08T06:42:56.228" v="1156" actId="478"/>
          <ac:picMkLst>
            <pc:docMk/>
            <pc:sldMk cId="1189758148" sldId="567"/>
            <ac:picMk id="6" creationId="{D5CA94F7-528B-43EF-A8FB-711A08723156}"/>
          </ac:picMkLst>
        </pc:picChg>
        <pc:picChg chg="del">
          <ac:chgData name="王淳鋒" userId="50787d98-96a5-4ff8-be2d-660b490fed00" providerId="ADAL" clId="{ACF02882-E639-43B9-92AC-1AD1ED9DE455}" dt="2024-11-08T06:39:52.098" v="1091" actId="478"/>
          <ac:picMkLst>
            <pc:docMk/>
            <pc:sldMk cId="1189758148" sldId="567"/>
            <ac:picMk id="11" creationId="{8670B7D9-9903-417C-A445-3495085314F4}"/>
          </ac:picMkLst>
        </pc:picChg>
      </pc:sldChg>
      <pc:sldMasterChg chg="modSldLayout">
        <pc:chgData name="王淳鋒" userId="50787d98-96a5-4ff8-be2d-660b490fed00" providerId="ADAL" clId="{ACF02882-E639-43B9-92AC-1AD1ED9DE455}" dt="2024-10-18T06:45:03.282" v="493" actId="1076"/>
        <pc:sldMasterMkLst>
          <pc:docMk/>
          <pc:sldMasterMk cId="0" sldId="2147483660"/>
        </pc:sldMasterMkLst>
        <pc:sldLayoutChg chg="modSp mod">
          <pc:chgData name="王淳鋒" userId="50787d98-96a5-4ff8-be2d-660b490fed00" providerId="ADAL" clId="{ACF02882-E639-43B9-92AC-1AD1ED9DE455}" dt="2024-10-18T06:45:03.282" v="493" actId="1076"/>
          <pc:sldLayoutMkLst>
            <pc:docMk/>
            <pc:sldMasterMk cId="0" sldId="2147483660"/>
            <pc:sldLayoutMk cId="2522055178" sldId="2147483662"/>
          </pc:sldLayoutMkLst>
          <pc:spChg chg="mod">
            <ac:chgData name="王淳鋒" userId="50787d98-96a5-4ff8-be2d-660b490fed00" providerId="ADAL" clId="{ACF02882-E639-43B9-92AC-1AD1ED9DE455}" dt="2024-10-18T06:45:03.282" v="493" actId="1076"/>
            <ac:spMkLst>
              <pc:docMk/>
              <pc:sldMasterMk cId="0" sldId="2147483660"/>
              <pc:sldLayoutMk cId="2522055178" sldId="2147483662"/>
              <ac:spMk id="36" creationId="{00000000-0000-0000-0000-000000000000}"/>
            </ac:spMkLst>
          </pc:spChg>
        </pc:sldLayoutChg>
      </pc:sldMasterChg>
    </pc:docChg>
  </pc:docChgLst>
  <pc:docChgLst>
    <pc:chgData name="王淳鋒" userId="50787d98-96a5-4ff8-be2d-660b490fed00" providerId="ADAL" clId="{16A25D00-00DD-4FCE-859A-326B79EABE71}"/>
    <pc:docChg chg="modSld">
      <pc:chgData name="王淳鋒" userId="50787d98-96a5-4ff8-be2d-660b490fed00" providerId="ADAL" clId="{16A25D00-00DD-4FCE-859A-326B79EABE71}" dt="2025-02-18T03:18:09.553" v="8" actId="20577"/>
      <pc:docMkLst>
        <pc:docMk/>
      </pc:docMkLst>
      <pc:sldChg chg="modSp mod">
        <pc:chgData name="王淳鋒" userId="50787d98-96a5-4ff8-be2d-660b490fed00" providerId="ADAL" clId="{16A25D00-00DD-4FCE-859A-326B79EABE71}" dt="2025-02-18T03:18:09.553" v="8" actId="20577"/>
        <pc:sldMkLst>
          <pc:docMk/>
          <pc:sldMk cId="612516016" sldId="532"/>
        </pc:sldMkLst>
        <pc:graphicFrameChg chg="mod modGraphic">
          <ac:chgData name="王淳鋒" userId="50787d98-96a5-4ff8-be2d-660b490fed00" providerId="ADAL" clId="{16A25D00-00DD-4FCE-859A-326B79EABE71}" dt="2025-02-18T03:18:09.553" v="8" actId="20577"/>
          <ac:graphicFrameMkLst>
            <pc:docMk/>
            <pc:sldMk cId="612516016" sldId="532"/>
            <ac:graphicFrameMk id="5" creationId="{065EC68D-EA16-43FB-AA60-C1E2043AB022}"/>
          </ac:graphicFrameMkLst>
        </pc:graphicFrameChg>
      </pc:sldChg>
      <pc:sldChg chg="modSp mod">
        <pc:chgData name="王淳鋒" userId="50787d98-96a5-4ff8-be2d-660b490fed00" providerId="ADAL" clId="{16A25D00-00DD-4FCE-859A-326B79EABE71}" dt="2025-02-18T02:09:57.959" v="4" actId="6549"/>
        <pc:sldMkLst>
          <pc:docMk/>
          <pc:sldMk cId="1389403240" sldId="561"/>
        </pc:sldMkLst>
        <pc:spChg chg="mod">
          <ac:chgData name="王淳鋒" userId="50787d98-96a5-4ff8-be2d-660b490fed00" providerId="ADAL" clId="{16A25D00-00DD-4FCE-859A-326B79EABE71}" dt="2025-02-18T02:09:57.959" v="4" actId="6549"/>
          <ac:spMkLst>
            <pc:docMk/>
            <pc:sldMk cId="1389403240" sldId="561"/>
            <ac:spMk id="5" creationId="{76B3FB28-B18E-4411-8DBF-B46D846F2E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BB20504A-349D-4C37-945F-37D7A45D0A3F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E1703B4-7FA4-4037-9A07-F5932B7D0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3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D86974FF-2E77-4263-85DB-14C09778AB73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33419"/>
            <a:ext cx="7951470" cy="3063240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C0B6430-7434-44E4-A1A0-DA27AF5B0D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3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5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42B-09F2-4886-9A05-EF6541C2F1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85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06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89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69361"/>
            <a:ext cx="9144000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2497" y="65626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2497" y="2359551"/>
            <a:ext cx="6400800" cy="13574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s-ES"/>
          </a:p>
        </p:txBody>
      </p:sp>
      <p:sp>
        <p:nvSpPr>
          <p:cNvPr id="24" name="矩形 23"/>
          <p:cNvSpPr/>
          <p:nvPr userDrawn="1"/>
        </p:nvSpPr>
        <p:spPr>
          <a:xfrm>
            <a:off x="0" y="3861048"/>
            <a:ext cx="9144000" cy="280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19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901" r="2088" b="-2675"/>
          <a:stretch/>
        </p:blipFill>
        <p:spPr>
          <a:xfrm>
            <a:off x="3114000" y="4091561"/>
            <a:ext cx="2916000" cy="234728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78" y="4086558"/>
            <a:ext cx="2916592" cy="234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" y="4087033"/>
            <a:ext cx="2916000" cy="23395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13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0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7329237" y="6260123"/>
            <a:ext cx="1814763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0" y="0"/>
            <a:ext cx="1698188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7672909" y="5630060"/>
            <a:ext cx="14858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1" y="1219"/>
            <a:ext cx="14858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18313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6960870" y="0"/>
            <a:ext cx="218313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06A-1E7E-4F04-92F2-93877571750A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52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8F6C-E7EE-4870-9110-18AE8DD264C0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20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E179-4F09-4766-8D65-E6B22EB4EA0A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7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1344-79A4-4067-AB4F-81EBFDD86323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18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8DD-EF08-4F5E-8A97-38FDD5A8DBA5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24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2848-B7CE-4F0D-8410-A3E179E30A82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58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7AB0-40E2-4806-BA9B-79EBC30268B1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96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51B60B-7E93-4EBD-8D08-C4A540CD4F4C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4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40903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s-ES" dirty="0"/>
          </a:p>
        </p:txBody>
      </p:sp>
      <p:pic>
        <p:nvPicPr>
          <p:cNvPr id="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rgbClr val="FFC000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6" name="31 CuadroTexto"/>
          <p:cNvSpPr txBox="1"/>
          <p:nvPr userDrawn="1"/>
        </p:nvSpPr>
        <p:spPr>
          <a:xfrm>
            <a:off x="4741863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28</a:t>
            </a: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5517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D486-91C1-4760-80E4-D6480571AEC7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8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FA3B-97CE-4247-9D2A-A27211B7D1D8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73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DA4E-9ADD-4F14-A405-36606C5323F1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576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3960765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3509415" y="1772816"/>
            <a:ext cx="5737062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6759547" y="-1"/>
            <a:ext cx="2384453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50"/>
            <a:ext cx="939411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2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chemeClr val="accent2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30 CuadroTexto"/>
          <p:cNvSpPr txBox="1"/>
          <p:nvPr userDrawn="1"/>
        </p:nvSpPr>
        <p:spPr>
          <a:xfrm>
            <a:off x="4467225" y="6325740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4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1 CuadroTexto"/>
          <p:cNvSpPr txBox="1"/>
          <p:nvPr userDrawn="1"/>
        </p:nvSpPr>
        <p:spPr>
          <a:xfrm>
            <a:off x="4734296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6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0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116632" y="0"/>
            <a:ext cx="5616624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1070992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1269776" y="-27384"/>
            <a:ext cx="6858000" cy="685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1403648" y="0"/>
            <a:ext cx="6922912" cy="695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4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5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84750"/>
            <a:ext cx="9144000" cy="31695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25879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6824" y="57305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315469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8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8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6AECD67-AA8C-46BE-AD2F-82E3948C6C0D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6542166" y="6237312"/>
            <a:ext cx="25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發展典範科技大學計畫</a:t>
            </a:r>
          </a:p>
        </p:txBody>
      </p:sp>
      <p:pic>
        <p:nvPicPr>
          <p:cNvPr id="2" name="Picture 2" descr="C:\Users\USER\AppData\Local\Temp\Rar$DRa0.072\(白)北護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2563"/>
            <a:ext cx="2448272" cy="4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113711"/>
            <a:ext cx="9144000" cy="5556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grpSp>
        <p:nvGrpSpPr>
          <p:cNvPr id="24" name="群組 23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3" name="圖片 2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2" name="文字方塊 11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D44FFB-2919-44E9-BD58-F6E02E26CCD9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628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newLogin.aspx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.edu.tw/web/index.php/home" TargetMode="External"/><Relationship Id="rId2" Type="http://schemas.openxmlformats.org/officeDocument/2006/relationships/hyperlink" Target="https://gender.ntunhs.edu.tw/p/412-1009-807.php?Lang=zh-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d-rnd.ntunhs.edu.tw/p/412-1038-2597.php?Lang=zh-t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568952" cy="600337"/>
          </a:xfrm>
        </p:spPr>
        <p:txBody>
          <a:bodyPr/>
          <a:lstStyle/>
          <a:p>
            <a:pPr algn="l"/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健康事業管理系 陳冠臻老師</a:t>
            </a:r>
            <a:endParaRPr lang="en-US" altLang="zh-TW" sz="3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0" y="65894"/>
            <a:ext cx="9144000" cy="22171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健康事業管理系</a:t>
            </a:r>
            <a:br>
              <a:rPr lang="en-US" altLang="zh-TW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二技實習前說明會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596336" y="35686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113.11.12 </a:t>
            </a:r>
            <a:endParaRPr lang="zh-TW" altLang="en-US" dirty="0">
              <a:latin typeface="Source Sans Pro Black" panose="020B08030304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077377"/>
            <a:ext cx="833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1"/>
            <a:ext cx="3300350" cy="21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DECC230A-7419-4657-BA8E-966BF8E0D80B}"/>
              </a:ext>
            </a:extLst>
          </p:cNvPr>
          <p:cNvSpPr txBox="1">
            <a:spLocks/>
          </p:cNvSpPr>
          <p:nvPr/>
        </p:nvSpPr>
        <p:spPr>
          <a:xfrm>
            <a:off x="1259632" y="638311"/>
            <a:ext cx="7128792" cy="6562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FC0E550-B616-405C-A3DE-0D00775F54BF}"/>
              </a:ext>
            </a:extLst>
          </p:cNvPr>
          <p:cNvSpPr/>
          <p:nvPr/>
        </p:nvSpPr>
        <p:spPr>
          <a:xfrm>
            <a:off x="0" y="1036695"/>
            <a:ext cx="9144000" cy="354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實習資料電子檔請於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11/15(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至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11/18(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繳交給班代，而班代需於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11/20(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體檢部分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為符合多數單位</a:t>
            </a:r>
            <a:r>
              <a:rPr lang="zh-TW" altLang="en-US" sz="25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三個月內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的期限，請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12/3(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開始至醫院檢查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體檢報告最晚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12/24(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掃描電子檔後</a:t>
            </a:r>
            <a:r>
              <a:rPr lang="zh-TW" altLang="en-US" sz="25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並由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班代於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9CE32A-957E-4E15-BB58-49E0192FA86E}"/>
              </a:ext>
            </a:extLst>
          </p:cNvPr>
          <p:cNvSpPr txBox="1"/>
          <p:nvPr/>
        </p:nvSpPr>
        <p:spPr>
          <a:xfrm>
            <a:off x="240738" y="4653136"/>
            <a:ext cx="8172400" cy="18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所有資料皆以個人資料夾為單位，請同學留意</a:t>
            </a:r>
            <a:endParaRPr lang="en-US" altLang="zh-TW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請班代於</a:t>
            </a:r>
            <a:r>
              <a:rPr lang="en-US" altLang="zh-TW" sz="25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11/14(</a:t>
            </a:r>
            <a:r>
              <a:rPr lang="zh-TW" altLang="en-US" sz="25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500" b="1" u="sng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5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  <a:r>
              <a:rPr lang="zh-TW" altLang="en-US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寄送實習名單給系辦助教</a:t>
            </a:r>
            <a:r>
              <a:rPr lang="en-US" altLang="zh-TW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(chunfong@ntunhs.edu.tw)</a:t>
            </a:r>
          </a:p>
        </p:txBody>
      </p:sp>
    </p:spTree>
    <p:extLst>
      <p:ext uri="{BB962C8B-B14F-4D97-AF65-F5344CB8AC3E}">
        <p14:creationId xmlns:p14="http://schemas.microsoft.com/office/powerpoint/2010/main" val="97315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/>
              <a:t>準備重要資料</a:t>
            </a:r>
            <a:r>
              <a:rPr lang="en-US" altLang="zh-TW" dirty="0"/>
              <a:t>(</a:t>
            </a:r>
            <a:r>
              <a:rPr lang="zh-TW" altLang="en-US" dirty="0"/>
              <a:t>全部同學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916C66-1952-42A6-9AAA-B33CC8817335}"/>
              </a:ext>
            </a:extLst>
          </p:cNvPr>
          <p:cNvSpPr txBox="1"/>
          <p:nvPr/>
        </p:nvSpPr>
        <p:spPr>
          <a:xfrm>
            <a:off x="611560" y="1052736"/>
            <a:ext cx="8229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已繳過履歷者免繳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(11/15(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11/18(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(12/24(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(11/18(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DAB5B8-334B-4293-ABDC-78FDCD1D0124}"/>
              </a:ext>
            </a:extLst>
          </p:cNvPr>
          <p:cNvSpPr/>
          <p:nvPr/>
        </p:nvSpPr>
        <p:spPr>
          <a:xfrm>
            <a:off x="179512" y="4221088"/>
            <a:ext cx="87849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16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AB9823C1-66D7-4263-A1B8-978C976044C9}"/>
              </a:ext>
            </a:extLst>
          </p:cNvPr>
          <p:cNvSpPr txBox="1">
            <a:spLocks/>
          </p:cNvSpPr>
          <p:nvPr/>
        </p:nvSpPr>
        <p:spPr>
          <a:xfrm>
            <a:off x="161508" y="1484784"/>
            <a:ext cx="8820979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</a:t>
            </a:r>
          </a:p>
        </p:txBody>
      </p:sp>
      <p:sp>
        <p:nvSpPr>
          <p:cNvPr id="39" name="內容版面配置區 2">
            <a:extLst>
              <a:ext uri="{FF2B5EF4-FFF2-40B4-BE49-F238E27FC236}">
                <a16:creationId xmlns:a16="http://schemas.microsoft.com/office/drawing/2014/main" id="{F7190EE1-58C7-4574-AED4-889B7EB75E85}"/>
              </a:ext>
            </a:extLst>
          </p:cNvPr>
          <p:cNvSpPr txBox="1">
            <a:spLocks/>
          </p:cNvSpPr>
          <p:nvPr/>
        </p:nvSpPr>
        <p:spPr>
          <a:xfrm>
            <a:off x="161509" y="2564904"/>
            <a:ext cx="8820978" cy="29523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5A69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二技實習表單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800" b="1" u="sng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5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924" y="5862327"/>
            <a:ext cx="1350150" cy="11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chemeClr val="bg1"/>
                </a:solidFill>
              </a:rPr>
              <a:t>PPT</a:t>
            </a:r>
            <a:r>
              <a:rPr lang="zh-CN" altLang="en-US" sz="100" kern="0" dirty="0">
                <a:solidFill>
                  <a:schemeClr val="bg1"/>
                </a:solidFill>
              </a:rPr>
              <a:t>模板 </a:t>
            </a:r>
            <a:r>
              <a:rPr lang="en-US" altLang="zh-CN" sz="100" kern="0" dirty="0">
                <a:solidFill>
                  <a:schemeClr val="bg1"/>
                </a:solidFill>
              </a:rPr>
              <a:t>http://www.1ppt.com/moban/</a:t>
            </a:r>
            <a:r>
              <a:rPr lang="zh-CN" altLang="en-US" sz="100" kern="0" dirty="0">
                <a:solidFill>
                  <a:schemeClr val="bg1"/>
                </a:solidFill>
              </a:rPr>
              <a:t> </a:t>
            </a:r>
            <a:endParaRPr lang="en-US" altLang="zh-CN" sz="100" kern="0" dirty="0">
              <a:solidFill>
                <a:schemeClr val="bg1"/>
              </a:solidFill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53A56A01-C256-4513-89CA-FA9F848395AB}"/>
              </a:ext>
            </a:extLst>
          </p:cNvPr>
          <p:cNvSpPr txBox="1">
            <a:spLocks/>
          </p:cNvSpPr>
          <p:nvPr/>
        </p:nvSpPr>
        <p:spPr>
          <a:xfrm>
            <a:off x="424429" y="1124744"/>
            <a:ext cx="8295141" cy="7702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/>
              <a:t>每位實習生皆須上傳</a:t>
            </a:r>
            <a:r>
              <a:rPr lang="zh-TW" altLang="en-US" b="1" dirty="0">
                <a:solidFill>
                  <a:srgbClr val="FF0000"/>
                </a:solidFill>
              </a:rPr>
              <a:t>疫苗施打證明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7C3938E-BDF9-46F5-AC25-1EFA55CC6E06}"/>
              </a:ext>
            </a:extLst>
          </p:cNvPr>
          <p:cNvSpPr txBox="1"/>
          <p:nvPr/>
        </p:nvSpPr>
        <p:spPr>
          <a:xfrm>
            <a:off x="424429" y="2204864"/>
            <a:ext cx="8295141" cy="371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多數醫院都已規定至少需打滿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檢測，若非身體狀況不允許，建議同學要去施打疫苗並提供最新版的小黃卡。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若有特殊狀況，無法施打疫苗者可與系辦助理聯繫，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會協助與單位溝通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F6705-88BE-488B-8A58-ED62C6C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實習資料檔案命名方式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2FE2561-49D2-430E-A6C4-2F99DAA3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>
                <a:highlight>
                  <a:srgbClr val="FFCCCC"/>
                </a:highlight>
              </a:rPr>
              <a:t>資料夾</a:t>
            </a:r>
            <a:r>
              <a:rPr lang="zh-TW" altLang="en-US" dirty="0"/>
              <a:t>命名方式為</a:t>
            </a:r>
            <a:r>
              <a:rPr lang="en-US" altLang="zh-TW" dirty="0"/>
              <a:t>〝</a:t>
            </a:r>
            <a:r>
              <a:rPr lang="zh-TW" altLang="en-US" dirty="0">
                <a:highlight>
                  <a:srgbClr val="FFCCCC"/>
                </a:highlight>
              </a:rPr>
              <a:t>班級 學號 姓名</a:t>
            </a:r>
            <a:r>
              <a:rPr lang="en-US" altLang="zh-TW" dirty="0"/>
              <a:t>〞(</a:t>
            </a:r>
            <a:r>
              <a:rPr lang="zh-TW" altLang="en-US" dirty="0"/>
              <a:t>中間空一格區隔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範例：健二二</a:t>
            </a:r>
            <a:r>
              <a:rPr lang="en-US" altLang="zh-TW" dirty="0"/>
              <a:t>C 123456789 </a:t>
            </a:r>
            <a:r>
              <a:rPr lang="zh-TW" altLang="en-US" dirty="0"/>
              <a:t>王小明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檔案命名方式為</a:t>
            </a:r>
            <a:r>
              <a:rPr lang="en-US" altLang="zh-TW" dirty="0"/>
              <a:t>〝</a:t>
            </a:r>
            <a:r>
              <a:rPr lang="zh-TW" altLang="en-US" dirty="0"/>
              <a:t>班級 姓名</a:t>
            </a:r>
            <a:r>
              <a:rPr lang="en-US" altLang="zh-TW" dirty="0">
                <a:highlight>
                  <a:srgbClr val="CCFFCC"/>
                </a:highlight>
              </a:rPr>
              <a:t>-</a:t>
            </a:r>
            <a:r>
              <a:rPr lang="zh-TW" altLang="en-US" dirty="0"/>
              <a:t>表單名稱</a:t>
            </a:r>
            <a:r>
              <a:rPr lang="en-US" altLang="zh-TW" dirty="0"/>
              <a:t>〞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zh-TW" altLang="en-US" dirty="0"/>
              <a:t>範例：健二二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實習履歷表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體檢報告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疫苗施打證明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999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F6705-88BE-488B-8A58-ED62C6C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實習資料檔案命名方式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2FE2561-49D2-430E-A6C4-2F99DAA3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435280" cy="432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※113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</a:t>
            </a:r>
            <a:r>
              <a:rPr lang="en-US" altLang="zh-TW" dirty="0"/>
              <a:t>17:00</a:t>
            </a:r>
            <a:r>
              <a:rPr lang="zh-TW" altLang="en-US" dirty="0"/>
              <a:t>繳交資料期限截止後，若有</a:t>
            </a:r>
            <a:r>
              <a:rPr lang="zh-TW" altLang="en-US" dirty="0">
                <a:solidFill>
                  <a:srgbClr val="FF0000"/>
                </a:solidFill>
              </a:rPr>
              <a:t>需要修正或更新者</a:t>
            </a:r>
            <a:r>
              <a:rPr lang="zh-TW" altLang="en-US" dirty="0"/>
              <a:t>，請於繳交新檔案時於原檔案名稱後加入修正日期。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範例：健二二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實習履歷表</a:t>
            </a:r>
            <a:r>
              <a:rPr lang="en-US" altLang="zh-TW" dirty="0">
                <a:highlight>
                  <a:srgbClr val="FFFF00"/>
                </a:highlight>
              </a:rPr>
              <a:t>-1131118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★為方便資料整理，資料夾與檔案命名方式請嚴格遵照以上規則，若有不符規定者，將退回修正，謝謝。</a:t>
            </a:r>
          </a:p>
        </p:txBody>
      </p:sp>
    </p:spTree>
    <p:extLst>
      <p:ext uri="{BB962C8B-B14F-4D97-AF65-F5344CB8AC3E}">
        <p14:creationId xmlns:p14="http://schemas.microsoft.com/office/powerpoint/2010/main" val="229404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實習日期及注意事項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0BEF398-9813-45C8-8E18-95FD0F920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0576"/>
              </p:ext>
            </p:extLst>
          </p:nvPr>
        </p:nvGraphicFramePr>
        <p:xfrm>
          <a:off x="827584" y="1196752"/>
          <a:ext cx="7704856" cy="46420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(50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(53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54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zh-TW" altLang="en-US" sz="3600" dirty="0"/>
              <a:t>實習作業繳交</a:t>
            </a:r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065EC68D-EA16-43FB-AA60-C1E2043AB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619198"/>
              </p:ext>
            </p:extLst>
          </p:nvPr>
        </p:nvGraphicFramePr>
        <p:xfrm>
          <a:off x="44847" y="1124744"/>
          <a:ext cx="9054306" cy="4752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繳交日期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繳交對象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6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實習規劃表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2/25</a:t>
                      </a:r>
                      <a:endParaRPr lang="zh-TW" sz="1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週二晚上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23:59pm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200"/>
                        </a:lnSpc>
                      </a:pPr>
                      <a:r>
                        <a:rPr lang="zh-TW" sz="2000" i="0" u="none" kern="15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以個人為單位繳交，但可團體討論。</a:t>
                      </a:r>
                      <a:r>
                        <a:rPr lang="zh-TW" sz="2000" i="0" u="non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附件二十</a:t>
                      </a:r>
                      <a:r>
                        <a:rPr lang="zh-TW" altLang="en-US" sz="20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1934"/>
                  </a:ext>
                </a:extLst>
              </a:tr>
              <a:tr h="199599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實習日誌</a:t>
                      </a:r>
                      <a:endParaRPr lang="en-US" altLang="zh-TW" sz="20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或</a:t>
                      </a:r>
                      <a:endParaRPr lang="en-US" altLang="zh-TW" sz="20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實習週誌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5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3/4、3/18、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4/1、4/15、4/29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每兩週上傳一次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隔週二晚上</a:t>
                      </a: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23:59pm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每位同學一份，繳交項目視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校內指導老師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規定，如</a:t>
                      </a:r>
                      <a:r>
                        <a:rPr kumimoji="0" lang="zh-TW" altLang="en-US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附件三、附件四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r>
                        <a:rPr kumimoji="0" lang="zh-TW" altLang="en-US" sz="20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但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實習週誌</a:t>
                      </a:r>
                      <a:r>
                        <a:rPr kumimoji="0" lang="zh-TW" altLang="en-US" sz="20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可團體討論一份。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細明體" panose="02020509000000000000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1717"/>
                  </a:ext>
                </a:extLst>
              </a:tr>
              <a:tr h="139490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「工作體驗」書面報告</a:t>
                      </a:r>
                      <a:r>
                        <a:rPr lang="zh-TW" altLang="en-US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事件分析或小專題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5/13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實習結束前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實習機構老師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sz="2000" i="0" u="non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每位同學一份，繳交項目視機構老師規定，如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附件五、附件六</a:t>
                      </a:r>
                      <a:r>
                        <a:rPr lang="zh-TW" sz="2000" i="0" u="non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i="0" u="none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B4D4BB-7A75-4831-BD9F-82076A39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52" y="116632"/>
            <a:ext cx="3178696" cy="922114"/>
          </a:xfrm>
        </p:spPr>
        <p:txBody>
          <a:bodyPr/>
          <a:lstStyle/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成績評值</a:t>
            </a:r>
            <a:endParaRPr lang="zh-TW" altLang="en-US" sz="40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1809C91-CEFC-471C-A9ED-52E652A1A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0774"/>
              </p:ext>
            </p:extLst>
          </p:nvPr>
        </p:nvGraphicFramePr>
        <p:xfrm>
          <a:off x="179512" y="987043"/>
          <a:ext cx="8784975" cy="44571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6800">
                  <a:extLst>
                    <a:ext uri="{9D8B030D-6E8A-4147-A177-3AD203B41FA5}">
                      <a16:colId xmlns:a16="http://schemas.microsoft.com/office/drawing/2014/main" val="4155101003"/>
                    </a:ext>
                  </a:extLst>
                </a:gridCol>
                <a:gridCol w="6051062">
                  <a:extLst>
                    <a:ext uri="{9D8B030D-6E8A-4147-A177-3AD203B41FA5}">
                      <a16:colId xmlns:a16="http://schemas.microsoft.com/office/drawing/2014/main" val="1561893760"/>
                    </a:ext>
                  </a:extLst>
                </a:gridCol>
                <a:gridCol w="1057113">
                  <a:extLst>
                    <a:ext uri="{9D8B030D-6E8A-4147-A177-3AD203B41FA5}">
                      <a16:colId xmlns:a16="http://schemas.microsoft.com/office/drawing/2014/main" val="1805679365"/>
                    </a:ext>
                  </a:extLst>
                </a:gridCol>
              </a:tblGrid>
              <a:tr h="365889"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13939527"/>
                  </a:ext>
                </a:extLst>
              </a:tr>
              <a:tr h="1097668">
                <a:tc rowSpan="3"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機構實習表現與工作體驗書面報告成績</a:t>
                      </a:r>
                      <a:endParaRPr lang="en-US" altLang="zh-TW" sz="2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、工作態度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工作表現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、工作體驗書面報告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7752402"/>
                  </a:ext>
                </a:extLst>
              </a:tr>
              <a:tr h="3991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3985" indent="-133985" algn="l"/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學士班核心能力指標達成評值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67888765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/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31926"/>
                  </a:ext>
                </a:extLst>
              </a:tr>
              <a:tr h="365889">
                <a:tc rowSpan="3"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 algn="just"/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實習規劃表、實習日誌、週誌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5836532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67198172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35498"/>
                  </a:ext>
                </a:extLst>
              </a:tr>
              <a:tr h="731779"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實習總負責老師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實習前準備過程與實習期間表現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34693"/>
                  </a:ext>
                </a:extLst>
              </a:tr>
              <a:tr h="399151">
                <a:tc gridSpan="3"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系上老師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總負責老師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3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4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205D23-6233-429D-AF04-8ECE75929EB9}"/>
              </a:ext>
            </a:extLst>
          </p:cNvPr>
          <p:cNvSpPr txBox="1"/>
          <p:nvPr/>
        </p:nvSpPr>
        <p:spPr>
          <a:xfrm>
            <a:off x="287523" y="3645024"/>
            <a:ext cx="8856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範例：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健二二</a:t>
            </a:r>
            <a:r>
              <a:rPr lang="en-US" altLang="zh-TW" sz="2400" dirty="0"/>
              <a:t>C 123456789</a:t>
            </a:r>
            <a:r>
              <a:rPr lang="zh-TW" altLang="en-US" sz="2400" dirty="0"/>
              <a:t> 王小明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登入帳號：</a:t>
            </a:r>
            <a:r>
              <a:rPr lang="en-US" altLang="zh-TW" sz="2400" dirty="0"/>
              <a:t>123456789</a:t>
            </a:r>
          </a:p>
          <a:p>
            <a:r>
              <a:rPr lang="zh-TW" altLang="en-US" sz="2400" dirty="0"/>
              <a:t>         </a:t>
            </a:r>
            <a:r>
              <a:rPr lang="en-US" altLang="zh-TW" sz="2400" dirty="0"/>
              <a:t>	</a:t>
            </a:r>
            <a:r>
              <a:rPr lang="zh-TW" altLang="en-US" sz="2400" dirty="0"/>
              <a:t>密碼：</a:t>
            </a:r>
            <a:r>
              <a:rPr lang="en-US" altLang="zh-TW" sz="2400" dirty="0"/>
              <a:t>A123456789</a:t>
            </a:r>
          </a:p>
          <a:p>
            <a:endParaRPr lang="en-US" altLang="zh-TW" sz="2400" dirty="0"/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待系統完成後會再請同學登入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9B7CC34-0316-4A0C-A4EC-3D354A791096}"/>
              </a:ext>
            </a:extLst>
          </p:cNvPr>
          <p:cNvSpPr txBox="1">
            <a:spLocks/>
          </p:cNvSpPr>
          <p:nvPr/>
        </p:nvSpPr>
        <p:spPr>
          <a:xfrm>
            <a:off x="161510" y="1052736"/>
            <a:ext cx="8820979" cy="1077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健管系實習系統</a:t>
            </a:r>
            <a:endParaRPr lang="zh-TW" altLang="en-US" sz="4000" b="1" spc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EDF4D6-8366-498F-A04B-84B5347F6603}"/>
              </a:ext>
            </a:extLst>
          </p:cNvPr>
          <p:cNvSpPr txBox="1"/>
          <p:nvPr/>
        </p:nvSpPr>
        <p:spPr>
          <a:xfrm>
            <a:off x="0" y="2129954"/>
            <a:ext cx="9143999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登入</a:t>
            </a:r>
            <a:r>
              <a:rPr lang="zh-TW" altLang="en-US" sz="3200" b="1" dirty="0">
                <a:solidFill>
                  <a:schemeClr val="accent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  <a:hlinkClick r:id="rId2"/>
              </a:rPr>
              <a:t>健管系實習系統</a:t>
            </a:r>
            <a:endParaRPr lang="en-US" altLang="zh-TW" sz="3200" b="1" dirty="0">
              <a:solidFill>
                <a:schemeClr val="accent1"/>
              </a:solidFill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帳號：學號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密碼：身分證字號（開頭第一個字母需大寫）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74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A6835-CBDE-4D24-8923-4029E8C0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</a:t>
            </a:r>
            <a:r>
              <a:rPr lang="en-US" altLang="zh-TW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第一階段確定名單</a:t>
            </a:r>
            <a:r>
              <a:rPr lang="en-US" altLang="zh-TW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zh-TW" altLang="en-US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129183E-6AC6-4CD4-84FF-53CADD264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903423"/>
              </p:ext>
            </p:extLst>
          </p:nvPr>
        </p:nvGraphicFramePr>
        <p:xfrm>
          <a:off x="107504" y="1268760"/>
          <a:ext cx="8928992" cy="3447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8124">
                  <a:extLst>
                    <a:ext uri="{9D8B030D-6E8A-4147-A177-3AD203B41FA5}">
                      <a16:colId xmlns:a16="http://schemas.microsoft.com/office/drawing/2014/main" val="1767833142"/>
                    </a:ext>
                  </a:extLst>
                </a:gridCol>
                <a:gridCol w="3800388">
                  <a:extLst>
                    <a:ext uri="{9D8B030D-6E8A-4147-A177-3AD203B41FA5}">
                      <a16:colId xmlns:a16="http://schemas.microsoft.com/office/drawing/2014/main" val="42098571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764972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494581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173188626"/>
                    </a:ext>
                  </a:extLst>
                </a:gridCol>
              </a:tblGrid>
              <a:tr h="47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273845880"/>
                  </a:ext>
                </a:extLst>
              </a:tr>
              <a:tr h="12529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衛生福利部桃園醫院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陳宜萱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771787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國立臺灣大學醫學院附設醫院新竹臺大分院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高楨雯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院區輪調 </a:t>
                      </a:r>
                      <a:endParaRPr lang="en-US" altLang="zh-TW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310768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台南市立醫院</a:t>
                      </a:r>
                      <a:endParaRPr lang="en-US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委託秀傳醫療社團法人經營</a:t>
                      </a: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梁育綺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93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9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201" y="620688"/>
            <a:ext cx="4568492" cy="1368152"/>
          </a:xfrm>
          <a:solidFill>
            <a:srgbClr val="F9E8BD"/>
          </a:solidFill>
        </p:spPr>
        <p:txBody>
          <a:bodyPr/>
          <a:lstStyle/>
          <a:p>
            <a:r>
              <a:rPr lang="zh-TW" altLang="en-US" sz="6800" b="0" dirty="0">
                <a:ln w="0"/>
              </a:rPr>
              <a:t>實習請假單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0" y="285293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　專業實習 →實習二技相關表格→</a:t>
            </a:r>
            <a:r>
              <a:rPr lang="en-US" altLang="zh-TW" sz="24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學年二技實習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90583D-DE09-470B-AF8D-E5E72935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1254" b="4566"/>
          <a:stretch/>
        </p:blipFill>
        <p:spPr>
          <a:xfrm>
            <a:off x="19465" y="0"/>
            <a:ext cx="446833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66130"/>
          </a:xfrm>
        </p:spPr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請假單最後要上傳至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若可以補班，則不需請假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3840903"/>
          </a:xfrm>
        </p:spPr>
        <p:txBody>
          <a:bodyPr/>
          <a:lstStyle/>
          <a:p>
            <a:pPr>
              <a:lnSpc>
                <a:spcPts val="4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學生應按時上、下班（未經機構輔導教師同意，不得任意更改上下班時間），若有遲到早退，超過</a:t>
            </a:r>
            <a:r>
              <a:rPr lang="en-US" altLang="zh-TW" sz="2400" kern="100" dirty="0">
                <a:latin typeface="Times New Roman"/>
                <a:ea typeface="標楷體"/>
              </a:rPr>
              <a:t>15</a:t>
            </a:r>
            <a:r>
              <a:rPr lang="zh-TW" altLang="zh-TW" sz="2400" kern="100" dirty="0">
                <a:latin typeface="Times New Roman"/>
                <a:ea typeface="標楷體"/>
              </a:rPr>
              <a:t>（含）分鐘者或依該單位規定，每次扣實習總分</a:t>
            </a:r>
            <a:r>
              <a:rPr lang="en-US" altLang="zh-TW" sz="2400" kern="100" dirty="0">
                <a:latin typeface="Times New Roman"/>
                <a:ea typeface="標楷體"/>
              </a:rPr>
              <a:t>1</a:t>
            </a:r>
            <a:r>
              <a:rPr lang="zh-TW" altLang="zh-TW" sz="2400" kern="100" dirty="0">
                <a:latin typeface="Times New Roman"/>
                <a:ea typeface="標楷體"/>
              </a:rPr>
              <a:t>分；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請假者，每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次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日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扣實習總分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2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分；若不假缺席，每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次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日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扣實習總分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5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分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lvl="1">
              <a:lnSpc>
                <a:spcPts val="4000"/>
              </a:lnSpc>
              <a:tabLst>
                <a:tab pos="228600" algn="l"/>
              </a:tabLst>
            </a:pPr>
            <a:r>
              <a:rPr lang="en-US" altLang="zh-TW" kern="100" dirty="0">
                <a:latin typeface="Times New Roman"/>
                <a:ea typeface="標楷體"/>
              </a:rPr>
              <a:t>1.1  </a:t>
            </a:r>
            <a:r>
              <a:rPr lang="zh-TW" altLang="zh-TW" kern="100" dirty="0">
                <a:latin typeface="Times New Roman"/>
                <a:ea typeface="標楷體"/>
              </a:rPr>
              <a:t>若</a:t>
            </a:r>
            <a:r>
              <a:rPr lang="zh-TW" altLang="zh-TW" kern="100" dirty="0">
                <a:solidFill>
                  <a:srgbClr val="FF0000"/>
                </a:solidFill>
                <a:latin typeface="Times New Roman"/>
                <a:ea typeface="標楷體"/>
              </a:rPr>
              <a:t>遲到早退嚴重者</a:t>
            </a:r>
            <a:r>
              <a:rPr lang="zh-TW" altLang="zh-TW" kern="100" dirty="0">
                <a:latin typeface="Times New Roman"/>
                <a:ea typeface="標楷體"/>
              </a:rPr>
              <a:t>，經該單位</a:t>
            </a:r>
            <a:r>
              <a:rPr lang="en-US" altLang="zh-TW" kern="100" dirty="0">
                <a:latin typeface="Times New Roman"/>
                <a:ea typeface="標楷體"/>
              </a:rPr>
              <a:t>/</a:t>
            </a:r>
            <a:r>
              <a:rPr lang="zh-TW" altLang="zh-TW" kern="100" dirty="0">
                <a:latin typeface="Times New Roman"/>
                <a:ea typeface="標楷體"/>
              </a:rPr>
              <a:t>機構老師反應，將進行輔導並</a:t>
            </a:r>
            <a:r>
              <a:rPr lang="zh-TW" altLang="zh-TW" kern="100" dirty="0">
                <a:solidFill>
                  <a:srgbClr val="FF0000"/>
                </a:solidFill>
                <a:latin typeface="Times New Roman"/>
                <a:ea typeface="標楷體"/>
              </a:rPr>
              <a:t>擬延長實習時數</a:t>
            </a:r>
            <a:r>
              <a:rPr lang="zh-TW" altLang="en-US" kern="100" dirty="0">
                <a:solidFill>
                  <a:srgbClr val="FF0000"/>
                </a:solidFill>
                <a:latin typeface="Times New Roman"/>
                <a:ea typeface="標楷體"/>
              </a:rPr>
              <a:t>，產生之相關費用將由學生自行負擔。</a:t>
            </a:r>
            <a:endParaRPr lang="zh-TW" altLang="zh-TW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BBE7287D-99BF-479E-9C08-B345878120A6}"/>
              </a:ext>
            </a:extLst>
          </p:cNvPr>
          <p:cNvSpPr txBox="1">
            <a:spLocks/>
          </p:cNvSpPr>
          <p:nvPr/>
        </p:nvSpPr>
        <p:spPr bwMode="auto">
          <a:xfrm>
            <a:off x="755576" y="1426976"/>
            <a:ext cx="6647974" cy="46166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797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B5B34EE-FEB6-4233-A784-19B15CE9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B3FB28-B18E-4411-8DBF-B46D846F2EA8}"/>
              </a:ext>
            </a:extLst>
          </p:cNvPr>
          <p:cNvSpPr/>
          <p:nvPr/>
        </p:nvSpPr>
        <p:spPr>
          <a:xfrm>
            <a:off x="562522" y="1916832"/>
            <a:ext cx="8136904" cy="421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2400" dirty="0">
                <a:latin typeface="Times New Roman"/>
                <a:ea typeface="標楷體"/>
              </a:rPr>
              <a:t>實習期間若需請假，需依以下規範辦理，</a:t>
            </a:r>
            <a:r>
              <a:rPr lang="zh-TW" altLang="zh-TW" sz="2400" dirty="0">
                <a:solidFill>
                  <a:srgbClr val="FF0000"/>
                </a:solidFill>
                <a:latin typeface="Times New Roman"/>
                <a:ea typeface="標楷體"/>
              </a:rPr>
              <a:t>所有請假時數將入缺席時數</a:t>
            </a:r>
            <a:r>
              <a:rPr lang="en-US" altLang="zh-TW" sz="2400" dirty="0">
                <a:latin typeface="Times New Roman"/>
                <a:ea typeface="標楷體"/>
              </a:rPr>
              <a:t>(</a:t>
            </a:r>
            <a:r>
              <a:rPr lang="zh-TW" altLang="zh-TW" sz="24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2400" dirty="0">
                <a:latin typeface="Times New Roman"/>
                <a:ea typeface="標楷體"/>
              </a:rPr>
              <a:t>)</a:t>
            </a:r>
            <a:r>
              <a:rPr lang="zh-TW" altLang="zh-TW" sz="24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400" dirty="0">
                <a:latin typeface="Times New Roman"/>
                <a:ea typeface="標楷體"/>
              </a:rPr>
              <a:t>實習期間</a:t>
            </a:r>
            <a:r>
              <a:rPr lang="zh-TW" altLang="en-US" sz="2400" b="1" dirty="0">
                <a:solidFill>
                  <a:srgbClr val="FF0000"/>
                </a:solidFill>
                <a:latin typeface="Times New Roman"/>
                <a:ea typeface="標楷體"/>
              </a:rPr>
              <a:t>請事假次數不得超過</a:t>
            </a:r>
            <a:r>
              <a:rPr lang="en-US" altLang="zh-TW" sz="2400" b="1" dirty="0">
                <a:solidFill>
                  <a:srgbClr val="FF0000"/>
                </a:solidFill>
                <a:latin typeface="Times New Roman"/>
                <a:ea typeface="標楷體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Times New Roman"/>
                <a:ea typeface="標楷體"/>
              </a:rPr>
              <a:t>次，且不得連續請假。</a:t>
            </a:r>
            <a:endParaRPr lang="zh-TW" altLang="zh-TW" sz="2400" dirty="0">
              <a:latin typeface="Times New Roman"/>
              <a:ea typeface="細明體"/>
            </a:endParaRP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kern="100" dirty="0">
                <a:latin typeface="Times New Roman"/>
                <a:ea typeface="標楷體"/>
              </a:rPr>
              <a:t>2.1 </a:t>
            </a:r>
            <a:r>
              <a:rPr lang="zh-TW" altLang="zh-TW" sz="2400" b="1" kern="100" dirty="0">
                <a:latin typeface="Times New Roman"/>
                <a:ea typeface="標楷體"/>
              </a:rPr>
              <a:t>公假認定原則：</a:t>
            </a:r>
            <a:r>
              <a:rPr lang="zh-TW" altLang="en-US" sz="2400" b="1" kern="100" dirty="0">
                <a:latin typeface="Times New Roman"/>
                <a:ea typeface="標楷體"/>
              </a:rPr>
              <a:t>除學校申請及就業相關活動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2400" b="1" kern="100" dirty="0">
                <a:latin typeface="Times New Roman"/>
                <a:ea typeface="標楷體"/>
              </a:rPr>
              <a:t>，或其他因公需要如兵役體檢、兵役抽簽，其餘一律不得請公假。公假須於事前檢具</a:t>
            </a:r>
            <a:r>
              <a:rPr lang="zh-TW" altLang="en-US" sz="2400" b="1" u="sng" kern="100" dirty="0">
                <a:latin typeface="Times New Roman"/>
                <a:ea typeface="標楷體"/>
              </a:rPr>
              <a:t>相關證明文件</a:t>
            </a:r>
            <a:r>
              <a:rPr lang="zh-TW" altLang="en-US" sz="2400" b="1" kern="100" dirty="0">
                <a:latin typeface="Times New Roman"/>
                <a:ea typeface="標楷體"/>
              </a:rPr>
              <a:t>辦理。</a:t>
            </a:r>
            <a:endParaRPr lang="zh-TW" altLang="zh-TW" sz="2400" b="1" dirty="0">
              <a:latin typeface="Times New Roman"/>
              <a:ea typeface="細明體"/>
            </a:endParaRPr>
          </a:p>
        </p:txBody>
      </p:sp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66C44442-B872-435C-A01F-D31374E012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3608" y="149210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40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66130"/>
          </a:xfrm>
        </p:spPr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請假單最後要上傳至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若可以補班，則不需請假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40903"/>
          </a:xfrm>
        </p:spPr>
        <p:txBody>
          <a:bodyPr/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學生請假，事假或公假至少</a:t>
            </a:r>
            <a:r>
              <a:rPr lang="zh-TW" altLang="zh-TW" sz="2400" u="heavy" kern="100" dirty="0">
                <a:solidFill>
                  <a:srgbClr val="FF0000"/>
                </a:solidFill>
                <a:latin typeface="Times New Roman"/>
                <a:ea typeface="標楷體"/>
              </a:rPr>
              <a:t>於一週前</a:t>
            </a:r>
            <a:r>
              <a:rPr lang="zh-TW" altLang="zh-TW" sz="2400" kern="100" dirty="0">
                <a:latin typeface="Times New Roman"/>
                <a:ea typeface="標楷體"/>
              </a:rPr>
              <a:t>提出申請，病假至少應</a:t>
            </a:r>
            <a:r>
              <a:rPr lang="zh-TW" altLang="zh-TW" sz="2400" u="heavy" kern="100" dirty="0">
                <a:latin typeface="Times New Roman"/>
                <a:ea typeface="標楷體"/>
              </a:rPr>
              <a:t>於上班前</a:t>
            </a:r>
            <a:r>
              <a:rPr lang="zh-TW" altLang="zh-TW" sz="2400" kern="100" dirty="0">
                <a:latin typeface="Times New Roman"/>
                <a:ea typeface="標楷體"/>
              </a:rPr>
              <a:t>通知機構輔導教師及本系負責老師，事後依規定完成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請假手續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請自行至系網下載填寫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並附上證明文件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</a:t>
            </a:r>
            <a:r>
              <a:rPr lang="zh-TW" altLang="zh-TW" sz="2400" kern="100" dirty="0">
                <a:latin typeface="Times New Roman"/>
                <a:ea typeface="標楷體"/>
              </a:rPr>
              <a:t>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marL="457200" indent="-457200">
              <a:lnSpc>
                <a:spcPts val="4000"/>
              </a:lnSpc>
              <a:spcAft>
                <a:spcPts val="1200"/>
              </a:spcAft>
              <a:buAutoNum type="arabicPeriod" startAt="4"/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請假</a:t>
            </a:r>
            <a:r>
              <a:rPr lang="zh-TW" altLang="zh-TW" sz="2400" kern="100" dirty="0">
                <a:latin typeface="Times New Roman"/>
                <a:ea typeface="標楷體"/>
              </a:rPr>
              <a:t>缺席時數累積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超過</a:t>
            </a:r>
            <a:r>
              <a:rPr lang="en-US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7</a:t>
            </a:r>
            <a:r>
              <a:rPr lang="zh-TW" altLang="en-US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天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者</a:t>
            </a:r>
            <a:r>
              <a:rPr lang="zh-TW" altLang="en-US" sz="2400" kern="100" dirty="0">
                <a:latin typeface="Times New Roman"/>
                <a:ea typeface="標楷體"/>
              </a:rPr>
              <a:t>，或不按請假規定請假三次      </a:t>
            </a:r>
            <a:r>
              <a:rPr lang="en-US" altLang="zh-TW" sz="2400" kern="100" dirty="0"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en-US" sz="2400" kern="100" dirty="0">
                <a:latin typeface="Times New Roman"/>
                <a:ea typeface="標楷體"/>
              </a:rPr>
              <a:t>以上者，</a:t>
            </a:r>
            <a:r>
              <a:rPr lang="zh-TW" altLang="zh-TW" sz="2400" kern="100" dirty="0">
                <a:highlight>
                  <a:srgbClr val="FFFF00"/>
                </a:highlight>
                <a:latin typeface="Times New Roman"/>
                <a:ea typeface="標楷體"/>
              </a:rPr>
              <a:t>停止實習</a:t>
            </a:r>
            <a:r>
              <a:rPr lang="zh-TW" altLang="en-US" sz="2400" kern="1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4A72FE57-B0CE-401A-8D6A-86B0F60B885A}"/>
              </a:ext>
            </a:extLst>
          </p:cNvPr>
          <p:cNvSpPr txBox="1">
            <a:spLocks/>
          </p:cNvSpPr>
          <p:nvPr/>
        </p:nvSpPr>
        <p:spPr bwMode="auto">
          <a:xfrm>
            <a:off x="827584" y="1556792"/>
            <a:ext cx="6647974" cy="46166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55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zh-TW" altLang="en-US" dirty="0"/>
              <a:t>請假流程圖</a:t>
            </a:r>
          </a:p>
        </p:txBody>
      </p:sp>
      <p:sp>
        <p:nvSpPr>
          <p:cNvPr id="3" name="矩形 2"/>
          <p:cNvSpPr/>
          <p:nvPr/>
        </p:nvSpPr>
        <p:spPr>
          <a:xfrm>
            <a:off x="1934899" y="5445224"/>
            <a:ext cx="5274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sz="20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64B3D46-209C-4C7B-A26D-75986FDF814A}"/>
              </a:ext>
            </a:extLst>
          </p:cNvPr>
          <p:cNvSpPr txBox="1"/>
          <p:nvPr/>
        </p:nvSpPr>
        <p:spPr>
          <a:xfrm>
            <a:off x="1806656" y="4922768"/>
            <a:ext cx="553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en-US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國立臺北護理健康大學健康事業管理系健康照護實習請假流程</a:t>
            </a:r>
            <a:endParaRPr lang="zh-TW" altLang="zh-TW" sz="1400" dirty="0">
              <a:effectLst/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F6C056B-25B4-44CA-9591-EE57263246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 bwMode="auto">
          <a:xfrm>
            <a:off x="1331640" y="832051"/>
            <a:ext cx="6715125" cy="399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457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4572000" cy="1066130"/>
          </a:xfrm>
          <a:solidFill>
            <a:srgbClr val="F9E8BD"/>
          </a:solidFill>
        </p:spPr>
        <p:txBody>
          <a:bodyPr/>
          <a:lstStyle/>
          <a:p>
            <a:r>
              <a:rPr lang="zh-TW" altLang="zh-TW" sz="6800" b="0" dirty="0"/>
              <a:t>出勤</a:t>
            </a:r>
            <a:r>
              <a:rPr lang="zh-TW" altLang="en-US" sz="6800" b="0" dirty="0"/>
              <a:t>紀錄表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2491" y="2221843"/>
            <a:ext cx="4091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實習結束當日，請機構教師簽名後，個別掃描上傳至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7F2F96-F6D2-489D-BA16-70EF36960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914" r="2411" b="2362"/>
          <a:stretch/>
        </p:blipFill>
        <p:spPr>
          <a:xfrm>
            <a:off x="4813774" y="1"/>
            <a:ext cx="432048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3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重要公告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349743"/>
            <a:ext cx="7859216" cy="445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實習公告</a:t>
            </a: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altLang="zh-TW" sz="2400" u="sng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514350"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依單位規定，若需自行準備，格式放系網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相關事項實習計畫書上皆有說明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實習前會再整理並上傳至系網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0"/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*請注意班代通知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68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69C8A743-5C1A-4DE0-9268-FAACCF810DD4}"/>
              </a:ext>
            </a:extLst>
          </p:cNvPr>
          <p:cNvGraphicFramePr>
            <a:graphicFrameLocks noGrp="1"/>
          </p:cNvGraphicFramePr>
          <p:nvPr/>
        </p:nvGraphicFramePr>
        <p:xfrm>
          <a:off x="243296" y="1340768"/>
          <a:ext cx="5408824" cy="3272901"/>
        </p:xfrm>
        <a:graphic>
          <a:graphicData uri="http://schemas.openxmlformats.org/drawingml/2006/table">
            <a:tbl>
              <a:tblPr firstRow="1" firstCol="1" bandRow="1"/>
              <a:tblGrid>
                <a:gridCol w="5408824">
                  <a:extLst>
                    <a:ext uri="{9D8B030D-6E8A-4147-A177-3AD203B41FA5}">
                      <a16:colId xmlns:a16="http://schemas.microsoft.com/office/drawing/2014/main" val="19937777"/>
                    </a:ext>
                  </a:extLst>
                </a:gridCol>
              </a:tblGrid>
              <a:tr h="3272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9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0938"/>
                  </a:ext>
                </a:extLst>
              </a:tr>
            </a:tbl>
          </a:graphicData>
        </a:graphic>
      </p:graphicFrame>
      <p:grpSp>
        <p:nvGrpSpPr>
          <p:cNvPr id="40" name="群組 39">
            <a:extLst>
              <a:ext uri="{FF2B5EF4-FFF2-40B4-BE49-F238E27FC236}">
                <a16:creationId xmlns:a16="http://schemas.microsoft.com/office/drawing/2014/main" id="{82FE91D6-A498-4A21-9DAD-D72B098528EA}"/>
              </a:ext>
            </a:extLst>
          </p:cNvPr>
          <p:cNvGrpSpPr/>
          <p:nvPr/>
        </p:nvGrpSpPr>
        <p:grpSpPr>
          <a:xfrm>
            <a:off x="242650" y="1516972"/>
            <a:ext cx="5408824" cy="3004694"/>
            <a:chOff x="1162115" y="2334503"/>
            <a:chExt cx="5768792" cy="3587466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1242341B-C6DE-4D34-8D1B-9A657C14BBF7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582084C-16F2-4FFA-9E67-C558BECE5726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dirty="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A664806-245B-4D7E-AA98-3377304C99EC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pic>
          <p:nvPicPr>
            <p:cNvPr id="42" name="圖片 1">
              <a:extLst>
                <a:ext uri="{FF2B5EF4-FFF2-40B4-BE49-F238E27FC236}">
                  <a16:creationId xmlns:a16="http://schemas.microsoft.com/office/drawing/2014/main" id="{19CC8F12-B695-4C95-ADC2-5D62CF44D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A6A9F6F-06AF-4399-B13D-F2A0D5EA2D37}"/>
                </a:ext>
              </a:extLst>
            </p:cNvPr>
            <p:cNvSpPr/>
            <p:nvPr/>
          </p:nvSpPr>
          <p:spPr>
            <a:xfrm>
              <a:off x="2667895" y="3889975"/>
              <a:ext cx="2880320" cy="13228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</a:t>
              </a:r>
              <a:r>
                <a:rPr lang="zh-TW" altLang="en-US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二二</a:t>
              </a:r>
              <a:r>
                <a:rPr lang="en-US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8538FD9-37C5-49B9-ACF2-D539D5A0072E}"/>
                </a:ext>
              </a:extLst>
            </p:cNvPr>
            <p:cNvSpPr/>
            <p:nvPr/>
          </p:nvSpPr>
          <p:spPr>
            <a:xfrm>
              <a:off x="2580629" y="2427125"/>
              <a:ext cx="4338493" cy="12832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5A10E41D-D291-4717-9241-4DFAA637EC46}"/>
              </a:ext>
            </a:extLst>
          </p:cNvPr>
          <p:cNvSpPr/>
          <p:nvPr/>
        </p:nvSpPr>
        <p:spPr>
          <a:xfrm>
            <a:off x="1911206" y="275523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48" name="橢圓形圖說文字 1">
            <a:extLst>
              <a:ext uri="{FF2B5EF4-FFF2-40B4-BE49-F238E27FC236}">
                <a16:creationId xmlns:a16="http://schemas.microsoft.com/office/drawing/2014/main" id="{92D12270-5890-43A6-BBCA-5B555BB2A9EA}"/>
              </a:ext>
            </a:extLst>
          </p:cNvPr>
          <p:cNvSpPr/>
          <p:nvPr/>
        </p:nvSpPr>
        <p:spPr>
          <a:xfrm>
            <a:off x="5811577" y="629466"/>
            <a:ext cx="2842433" cy="2055058"/>
          </a:xfrm>
          <a:prstGeom prst="wedgeEllipseCallout">
            <a:avLst/>
          </a:prstGeom>
          <a:solidFill>
            <a:srgbClr val="C1CBD7"/>
          </a:solidFill>
          <a:ln>
            <a:solidFill>
              <a:srgbClr val="C1CBD7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視單位需求自備</a:t>
            </a:r>
          </a:p>
        </p:txBody>
      </p:sp>
      <p:pic>
        <p:nvPicPr>
          <p:cNvPr id="13" name="內容版面配置區 3" descr="IMG_1975.JPG">
            <a:extLst>
              <a:ext uri="{FF2B5EF4-FFF2-40B4-BE49-F238E27FC236}">
                <a16:creationId xmlns:a16="http://schemas.microsoft.com/office/drawing/2014/main" id="{F2149EE4-A9EA-4FCD-BD12-742A1FFBA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7775" y="3068960"/>
            <a:ext cx="2842432" cy="287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0558B-5628-407D-8249-480782CE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50636"/>
            <a:ext cx="7236296" cy="1066130"/>
          </a:xfrm>
        </p:spPr>
        <p:txBody>
          <a:bodyPr/>
          <a:lstStyle/>
          <a:p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ANY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QUESTION?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2D74F6-4595-4F79-8B6E-AD16E908D2DF}"/>
              </a:ext>
            </a:extLst>
          </p:cNvPr>
          <p:cNvSpPr/>
          <p:nvPr/>
        </p:nvSpPr>
        <p:spPr>
          <a:xfrm>
            <a:off x="827584" y="184538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若同學對於實習有任何問題可至健管系官方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詢問，將視問題採個別回復或統一由班代轉知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CA94F7-528B-43EF-A8FB-711A08723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7" y="3956871"/>
            <a:ext cx="3061202" cy="3061202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C883D8D-2110-464A-BBAE-56D87143E8BA}"/>
              </a:ext>
            </a:extLst>
          </p:cNvPr>
          <p:cNvCxnSpPr/>
          <p:nvPr/>
        </p:nvCxnSpPr>
        <p:spPr>
          <a:xfrm flipV="1">
            <a:off x="457200" y="1414544"/>
            <a:ext cx="7236296" cy="87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34547F-C892-464E-867C-F38387908D86}"/>
              </a:ext>
            </a:extLst>
          </p:cNvPr>
          <p:cNvCxnSpPr>
            <a:cxnSpLocks/>
          </p:cNvCxnSpPr>
          <p:nvPr/>
        </p:nvCxnSpPr>
        <p:spPr>
          <a:xfrm>
            <a:off x="0" y="1627791"/>
            <a:ext cx="5319210" cy="434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46D7BDDF-9878-4C71-888E-FBE212598F9D}"/>
              </a:ext>
            </a:extLst>
          </p:cNvPr>
          <p:cNvSpPr txBox="1"/>
          <p:nvPr/>
        </p:nvSpPr>
        <p:spPr>
          <a:xfrm>
            <a:off x="3505064" y="5651363"/>
            <a:ext cx="4431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請同學發問前</a:t>
            </a:r>
            <a:r>
              <a:rPr lang="zh-TW" alt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先詳讀實習計畫書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670B7D9-9903-417C-A445-3495085314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986" y="2911374"/>
            <a:ext cx="2475100" cy="24751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C150D2-DC15-48E1-BD3C-1C0B58917CD8}"/>
              </a:ext>
            </a:extLst>
          </p:cNvPr>
          <p:cNvSpPr txBox="1"/>
          <p:nvPr/>
        </p:nvSpPr>
        <p:spPr>
          <a:xfrm>
            <a:off x="3923928" y="3478322"/>
            <a:ext cx="3349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LINE ID：@opq5498p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7720E2-4B15-4DDB-83EC-5B38C198B225}"/>
              </a:ext>
            </a:extLst>
          </p:cNvPr>
          <p:cNvSpPr txBox="1"/>
          <p:nvPr/>
        </p:nvSpPr>
        <p:spPr>
          <a:xfrm>
            <a:off x="947986" y="5386474"/>
            <a:ext cx="247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健管系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官方帳號</a:t>
            </a:r>
          </a:p>
        </p:txBody>
      </p:sp>
    </p:spTree>
    <p:extLst>
      <p:ext uri="{BB962C8B-B14F-4D97-AF65-F5344CB8AC3E}">
        <p14:creationId xmlns:p14="http://schemas.microsoft.com/office/powerpoint/2010/main" val="311086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0558B-5628-407D-8249-480782CE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636"/>
            <a:ext cx="9144000" cy="1066130"/>
          </a:xfrm>
        </p:spPr>
        <p:txBody>
          <a:bodyPr/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性平意識宣導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2D74F6-4595-4F79-8B6E-AD16E908D2DF}"/>
              </a:ext>
            </a:extLst>
          </p:cNvPr>
          <p:cNvSpPr/>
          <p:nvPr/>
        </p:nvSpPr>
        <p:spPr>
          <a:xfrm>
            <a:off x="755576" y="2636912"/>
            <a:ext cx="7416316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性平參考資料：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本校性平會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教育部性別平等教育全球資訊網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實習前性平宣導參考簡報更新：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產學組網站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C883D8D-2110-464A-BBAE-56D87143E8BA}"/>
              </a:ext>
            </a:extLst>
          </p:cNvPr>
          <p:cNvCxnSpPr/>
          <p:nvPr/>
        </p:nvCxnSpPr>
        <p:spPr>
          <a:xfrm flipV="1">
            <a:off x="457200" y="1414544"/>
            <a:ext cx="7236296" cy="87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34547F-C892-464E-867C-F38387908D86}"/>
              </a:ext>
            </a:extLst>
          </p:cNvPr>
          <p:cNvCxnSpPr>
            <a:cxnSpLocks/>
          </p:cNvCxnSpPr>
          <p:nvPr/>
        </p:nvCxnSpPr>
        <p:spPr>
          <a:xfrm>
            <a:off x="0" y="1627791"/>
            <a:ext cx="5319210" cy="434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5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01" y="244709"/>
            <a:ext cx="8075240" cy="674295"/>
          </a:xfrm>
        </p:spPr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實習單位（第一階段確認名額）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(1/2)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49884"/>
              </p:ext>
            </p:extLst>
          </p:nvPr>
        </p:nvGraphicFramePr>
        <p:xfrm>
          <a:off x="1" y="1196752"/>
          <a:ext cx="9143999" cy="3959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869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3328125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392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2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院本部 ）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黃家玲、連紫伶、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吳采芬、范郁翎、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劉昀羿、王莘媛、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張語恬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人文創新書院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病人自主權利法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昆明防治中心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毒品危害防治組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醫療事務室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臺北市立聯合醫院（陽明院區）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林昱彣、陳姿嬡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社區整合照護科</a:t>
                      </a: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教學研究科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405411"/>
                  </a:ext>
                </a:extLst>
              </a:tr>
              <a:tr h="5996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（忠孝院區）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王秀安、郭念蓉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需配合輪調至不同科室進行實習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輪調單位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病歷組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工務課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288100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705E66C-8975-47CC-8832-A85DC0D87556}"/>
              </a:ext>
            </a:extLst>
          </p:cNvPr>
          <p:cNvSpPr txBox="1"/>
          <p:nvPr/>
        </p:nvSpPr>
        <p:spPr>
          <a:xfrm>
            <a:off x="534378" y="5733256"/>
            <a:ext cx="795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請詳閱聯合醫院提供之實習報到注意事項</a:t>
            </a:r>
            <a:endParaRPr lang="zh-TW" altLang="zh-TW" sz="3200" b="1" kern="100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B1CF181-BB72-4FBB-816D-F13277A4D601}"/>
              </a:ext>
            </a:extLst>
          </p:cNvPr>
          <p:cNvSpPr txBox="1">
            <a:spLocks/>
          </p:cNvSpPr>
          <p:nvPr/>
        </p:nvSpPr>
        <p:spPr>
          <a:xfrm>
            <a:off x="683568" y="208246"/>
            <a:ext cx="41764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b="1" dirty="0"/>
            </a:br>
            <a:r>
              <a:rPr lang="zh-TW" altLang="en-US" b="1" dirty="0"/>
              <a:t>老師的叮嚀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0F84944-E7AB-42E3-960C-1819D1E35DD0}"/>
              </a:ext>
            </a:extLst>
          </p:cNvPr>
          <p:cNvSpPr txBox="1">
            <a:spLocks/>
          </p:cNvSpPr>
          <p:nvPr/>
        </p:nvSpPr>
        <p:spPr>
          <a:xfrm>
            <a:off x="198366" y="2167878"/>
            <a:ext cx="8838130" cy="102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試想如果自己是正職，如何適當的處理不會做、不想做、做不好、做不到等情形。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E6E14DC-0B8F-4AA2-8180-EF0BED594AA9}"/>
              </a:ext>
            </a:extLst>
          </p:cNvPr>
          <p:cNvSpPr txBox="1">
            <a:spLocks/>
          </p:cNvSpPr>
          <p:nvPr/>
        </p:nvSpPr>
        <p:spPr>
          <a:xfrm>
            <a:off x="1207813" y="4509120"/>
            <a:ext cx="672837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態度決定你的高度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endParaRPr lang="zh-TW" altLang="en-US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82024CE6-CB78-4CF2-A51B-AB49CC443C28}"/>
              </a:ext>
            </a:extLst>
          </p:cNvPr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C650CE55-2E02-4A36-887E-FFE265122D31}"/>
              </a:ext>
            </a:extLst>
          </p:cNvPr>
          <p:cNvSpPr txBox="1">
            <a:spLocks/>
          </p:cNvSpPr>
          <p:nvPr/>
        </p:nvSpPr>
        <p:spPr>
          <a:xfrm>
            <a:off x="198366" y="3662614"/>
            <a:ext cx="9001000" cy="78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cap="all" spc="200" baseline="0">
                <a:latin typeface="+mj-ea"/>
                <a:ea typeface="+mj-ea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sz="2400" b="1" dirty="0"/>
              <a:t>在實習期間的一言一行，代表北護健管系，也代表你個人</a:t>
            </a:r>
            <a:r>
              <a:rPr lang="en-US" altLang="zh-TW" sz="2400" b="1" dirty="0"/>
              <a:t>!!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229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261856" y="2547883"/>
            <a:ext cx="462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CDDE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THE END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CDDE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1592370" y="3748212"/>
            <a:ext cx="629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4A5A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※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5A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此簡報將放</a:t>
            </a:r>
            <a:r>
              <a:rPr lang="zh-TW" altLang="en-US" sz="2800" b="1" dirty="0">
                <a:solidFill>
                  <a:srgbClr val="4A5A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至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5A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系網「專業實習」專區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A5A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1907704" y="3212976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6419883" y="3148047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E4AB166D-2A49-4FF8-9053-FA9BFFDD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1"/>
            <a:ext cx="5281020" cy="3429001"/>
          </a:xfrm>
          <a:prstGeom prst="rect">
            <a:avLst/>
          </a:prstGeom>
        </p:spPr>
      </p:pic>
      <p:pic>
        <p:nvPicPr>
          <p:cNvPr id="9" name="图形 7">
            <a:extLst>
              <a:ext uri="{FF2B5EF4-FFF2-40B4-BE49-F238E27FC236}">
                <a16:creationId xmlns:a16="http://schemas.microsoft.com/office/drawing/2014/main" id="{66B8AE68-DE28-4EEF-B702-58F7ADF2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10AEF6AC-15D3-4AF1-90E8-4E2E5600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>
            <a:off x="5971033" y="0"/>
            <a:ext cx="3179270" cy="1540709"/>
          </a:xfrm>
          <a:prstGeom prst="rect">
            <a:avLst/>
          </a:prstGeom>
        </p:spPr>
      </p:pic>
      <p:pic>
        <p:nvPicPr>
          <p:cNvPr id="12" name="图形 8">
            <a:extLst>
              <a:ext uri="{FF2B5EF4-FFF2-40B4-BE49-F238E27FC236}">
                <a16:creationId xmlns:a16="http://schemas.microsoft.com/office/drawing/2014/main" id="{25B8D393-98E0-4EE7-8012-820FA141E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7701" b="23388"/>
          <a:stretch/>
        </p:blipFill>
        <p:spPr>
          <a:xfrm>
            <a:off x="1516659" y="1540708"/>
            <a:ext cx="7649416" cy="5317292"/>
          </a:xfrm>
          <a:prstGeom prst="rect">
            <a:avLst/>
          </a:prstGeom>
        </p:spPr>
      </p:pic>
      <p:pic>
        <p:nvPicPr>
          <p:cNvPr id="13" name="图形 10">
            <a:extLst>
              <a:ext uri="{FF2B5EF4-FFF2-40B4-BE49-F238E27FC236}">
                <a16:creationId xmlns:a16="http://schemas.microsoft.com/office/drawing/2014/main" id="{9BE2DA75-23C2-4791-9B94-A038F45E96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2638" y="15938"/>
            <a:ext cx="9166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1751"/>
            <a:ext cx="7707442" cy="674295"/>
          </a:xfrm>
        </p:spPr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實習單位（第一階段確認名額）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(2/2)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177031"/>
              </p:ext>
            </p:extLst>
          </p:nvPr>
        </p:nvGraphicFramePr>
        <p:xfrm>
          <a:off x="71354" y="670941"/>
          <a:ext cx="9001292" cy="55161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4140606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443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富康活力藥局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張廷聿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湖光店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鄭家怡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東湖店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陳品瑄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誠功店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陳沛雯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新欣店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何念恩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富景店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姚宜岑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遠東店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羅文勛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永禎店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巫宜樺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中正店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吳楚麟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文德店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陳芊妤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新店店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賴若葳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誠功店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徐芷萱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永和店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劉人瑄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大豐店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許瑀真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筑林店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周宜蓁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華德店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吳韻茹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景新店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須修畢「營運智慧概論」。</a:t>
                      </a: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不用體檢，但需於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1/8(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參訪富康總部時，紙本繳交以下資料給富康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繳交資料如下：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身分證正反面影本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國泰世華帳戶影本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國泰世華數位帳戶截圖影本也可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3. 2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吋照片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1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572" y="548680"/>
            <a:ext cx="7704856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986"/>
              </p:ext>
            </p:extLst>
          </p:nvPr>
        </p:nvGraphicFramePr>
        <p:xfrm>
          <a:off x="454400" y="1484784"/>
          <a:ext cx="8582096" cy="3653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973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885254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831872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794997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8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慧誠智醫股份有限公司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袁睦麟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杏一醫療用品有限公司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謝羽虹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杏一淡水馬偕樓店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陳珊妮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杏一北榮第二門診店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黃育樺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杏一汐止國泰院內店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黃鈺晴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杏一中和雙和店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26300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裕利股份有限公司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吳亭霈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庫存管理專員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陳品蓁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專案行政專員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林祚延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專案行政專員</a:t>
                      </a:r>
                      <a:r>
                        <a:rPr lang="en-US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13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1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572" y="548680"/>
            <a:ext cx="7704856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56324"/>
              </p:ext>
            </p:extLst>
          </p:nvPr>
        </p:nvGraphicFramePr>
        <p:xfrm>
          <a:off x="107504" y="1484784"/>
          <a:ext cx="8928992" cy="2181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8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長春藤全球健康生物科技股份有限公司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殷子娟</a:t>
                      </a:r>
                      <a:r>
                        <a:rPr lang="en-US" altLang="zh-TW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長春藤</a:t>
                      </a:r>
                      <a:r>
                        <a:rPr lang="en-US" altLang="zh-TW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安和店</a:t>
                      </a:r>
                      <a:r>
                        <a:rPr lang="en-US" altLang="zh-TW" sz="24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2400" b="0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實習時間為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10:30~19:30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76379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媚登峰健康事業股份有限公司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高珮珊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媚登峰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仁愛店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李品嫺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媚登峰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南西店</a:t>
                      </a:r>
                      <a:r>
                        <a:rPr lang="en-US" altLang="zh-TW" sz="22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7638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73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(1/2)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78142"/>
              </p:ext>
            </p:extLst>
          </p:nvPr>
        </p:nvGraphicFramePr>
        <p:xfrm>
          <a:off x="0" y="908720"/>
          <a:ext cx="9144000" cy="489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839511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</a:tblGrid>
              <a:tr h="500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新光醫療財團法人新光吳火獅紀念醫院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癌防中心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衛材供應課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國際醫療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42814"/>
                  </a:ext>
                </a:extLst>
              </a:tr>
              <a:tr h="13234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衛生福利部臺北醫院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醫療品質中心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252051"/>
                  </a:ext>
                </a:extLst>
              </a:tr>
              <a:tr h="1323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衛生福利部雙和醫院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詳閱該院報到流程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296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(2/2)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85523"/>
              </p:ext>
            </p:extLst>
          </p:nvPr>
        </p:nvGraphicFramePr>
        <p:xfrm>
          <a:off x="0" y="1180023"/>
          <a:ext cx="9144001" cy="514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823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3901952633"/>
                    </a:ext>
                  </a:extLst>
                </a:gridCol>
              </a:tblGrid>
              <a:tr h="42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8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新北市立聯合醫院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三重院區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醫品中心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教研部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社區醫學部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履歷上須填寫志願序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19102"/>
                  </a:ext>
                </a:extLst>
              </a:tr>
              <a:tr h="21598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醫療財團法人徐元智先生醫藥基金會亞東紀念醫院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職業安全暨總務處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請詳閱亞東醫院提供之實習須知檔案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28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1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41914E30-18B0-4F06-A136-8996B10BD728}"/>
              </a:ext>
            </a:extLst>
          </p:cNvPr>
          <p:cNvSpPr txBox="1">
            <a:spLocks/>
          </p:cNvSpPr>
          <p:nvPr/>
        </p:nvSpPr>
        <p:spPr>
          <a:xfrm>
            <a:off x="1187624" y="836712"/>
            <a:ext cx="723379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0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C807F07-1419-4CD0-9D46-384F7CE2191C}"/>
              </a:ext>
            </a:extLst>
          </p:cNvPr>
          <p:cNvSpPr/>
          <p:nvPr/>
        </p:nvSpPr>
        <p:spPr>
          <a:xfrm>
            <a:off x="107504" y="1628800"/>
            <a:ext cx="9036496" cy="43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實習單位所公告之實習</a:t>
            </a:r>
            <a:r>
              <a:rPr lang="zh-TW" altLang="en-US" sz="3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相關資訊已整理後上傳至系網的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自行下載並詳細閱讀。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需繳交之相關表單及檔案，將於說明會後上傳至系網，請同學自行下載填寫，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規定時間內繳交給班代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，班代整理後再交給系辦。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38507</TotalTime>
  <Words>2782</Words>
  <Application>Microsoft Office PowerPoint</Application>
  <PresentationFormat>如螢幕大小 (4:3)</PresentationFormat>
  <Paragraphs>340</Paragraphs>
  <Slides>31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Adobe 楷体 Std R</vt:lpstr>
      <vt:lpstr>全字庫正楷體</vt:lpstr>
      <vt:lpstr>華康正顏楷體W5</vt:lpstr>
      <vt:lpstr>微軟正黑體</vt:lpstr>
      <vt:lpstr>新細明體</vt:lpstr>
      <vt:lpstr>標楷體</vt:lpstr>
      <vt:lpstr>Arial</vt:lpstr>
      <vt:lpstr>Arial Black</vt:lpstr>
      <vt:lpstr>Bahnschrift SemiBold</vt:lpstr>
      <vt:lpstr>Calibri</vt:lpstr>
      <vt:lpstr>Calibri Light</vt:lpstr>
      <vt:lpstr>Source Sans Pro Black</vt:lpstr>
      <vt:lpstr>Times New Roman</vt:lpstr>
      <vt:lpstr>Wingdings</vt:lpstr>
      <vt:lpstr>佈景主題1</vt:lpstr>
      <vt:lpstr>回顧</vt:lpstr>
      <vt:lpstr>國立臺北護理健康大學 健康事業管理系 二技實習前說明會</vt:lpstr>
      <vt:lpstr>實習單位(第一階段確定名單)</vt:lpstr>
      <vt:lpstr>實習單位（第一階段確認名額）(1/2)</vt:lpstr>
      <vt:lpstr>實習單位（第一階段確認名額）(2/2)</vt:lpstr>
      <vt:lpstr>實習單位(面試單位確定名單)(1/2)</vt:lpstr>
      <vt:lpstr>實習單位(面試單位確定名單)(2/2)</vt:lpstr>
      <vt:lpstr>實習單位 (第二階段確認名額) (1/2)</vt:lpstr>
      <vt:lpstr>實習單位 (第二階段確認名額) (2/2)</vt:lpstr>
      <vt:lpstr>PowerPoint 簡報</vt:lpstr>
      <vt:lpstr>PowerPoint 簡報</vt:lpstr>
      <vt:lpstr>準備重要資料(全部同學)</vt:lpstr>
      <vt:lpstr>PowerPoint 簡報</vt:lpstr>
      <vt:lpstr>PowerPoint 簡報</vt:lpstr>
      <vt:lpstr>實習資料檔案命名方式(1/2)</vt:lpstr>
      <vt:lpstr>實習資料檔案命名方式(2/2)</vt:lpstr>
      <vt:lpstr>實習日期及注意事項</vt:lpstr>
      <vt:lpstr>實習作業繳交</vt:lpstr>
      <vt:lpstr>成績評值</vt:lpstr>
      <vt:lpstr>PowerPoint 簡報</vt:lpstr>
      <vt:lpstr>實習請假單</vt:lpstr>
      <vt:lpstr>請假單最後要上傳至實習請假系統 若可以補班，則不需請假</vt:lpstr>
      <vt:lpstr>請假單最後要上傳至實習請假系統 若可以補班，則不需請假</vt:lpstr>
      <vt:lpstr>請假單最後要上傳至實習請假系統 若可以補班，則不需請假</vt:lpstr>
      <vt:lpstr>請假流程圖</vt:lpstr>
      <vt:lpstr>出勤紀錄表</vt:lpstr>
      <vt:lpstr>重要公告</vt:lpstr>
      <vt:lpstr>PowerPoint 簡報</vt:lpstr>
      <vt:lpstr>ANY QUESTION?</vt:lpstr>
      <vt:lpstr>性平意識宣導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王淳鋒</cp:lastModifiedBy>
  <cp:revision>1015</cp:revision>
  <cp:lastPrinted>2015-10-08T03:15:38Z</cp:lastPrinted>
  <dcterms:created xsi:type="dcterms:W3CDTF">2013-12-10T08:28:55Z</dcterms:created>
  <dcterms:modified xsi:type="dcterms:W3CDTF">2025-02-18T03:20:54Z</dcterms:modified>
</cp:coreProperties>
</file>